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1" r:id="rId3"/>
    <p:sldId id="262" r:id="rId4"/>
    <p:sldId id="260" r:id="rId5"/>
  </p:sldIdLst>
  <p:sldSz cx="6858000" cy="9144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980"/>
    <a:srgbClr val="FEB811"/>
    <a:srgbClr val="D2232B"/>
    <a:srgbClr val="00ADEE"/>
    <a:srgbClr val="FCF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56" d="100"/>
          <a:sy n="56" d="100"/>
        </p:scale>
        <p:origin x="2220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734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529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420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775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244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258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031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525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353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323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181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B4D5B-54BF-400E-B3C3-529C9F431AB3}" type="datetimeFigureOut">
              <a:rPr lang="es-CL" smtClean="0"/>
              <a:t>27-06-2015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213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835485" y="2824140"/>
            <a:ext cx="4744528" cy="5324535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Instrucción:</a:t>
            </a:r>
          </a:p>
          <a:p>
            <a:r>
              <a:rPr lang="es-MX" b="1" dirty="0" smtClean="0"/>
              <a:t>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>
                <a:solidFill>
                  <a:schemeClr val="tx1"/>
                </a:solidFill>
              </a:rPr>
              <a:t>Esta actividad consiste en </a:t>
            </a:r>
            <a:r>
              <a:rPr lang="es-CL" altLang="es-CL" dirty="0" smtClean="0">
                <a:solidFill>
                  <a:schemeClr val="tx1"/>
                </a:solidFill>
              </a:rPr>
              <a:t>identificar si las palabras tienen el sonido medial “C” como “oca” o el sonido medial “S” como “oso”.</a:t>
            </a:r>
            <a:r>
              <a:rPr lang="es-CL" altLang="es-CL" dirty="0">
                <a:solidFill>
                  <a:schemeClr val="tx1"/>
                </a:solidFill>
              </a:rPr>
              <a:t/>
            </a:r>
            <a:br>
              <a:rPr lang="es-CL" altLang="es-CL" dirty="0">
                <a:solidFill>
                  <a:schemeClr val="tx1"/>
                </a:solidFill>
              </a:rPr>
            </a:b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1. Escojan un alimento y díganlo en voz alta.</a:t>
            </a: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2. Reconozcan si la palabra tiene el sonido “C” o “S” al medio o si no tiene ninguno de ellos.</a:t>
            </a: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3. Haz </a:t>
            </a:r>
            <a:r>
              <a:rPr lang="es-CL" altLang="es-CL" dirty="0" err="1">
                <a:solidFill>
                  <a:schemeClr val="tx1"/>
                </a:solidFill>
              </a:rPr>
              <a:t>click</a:t>
            </a:r>
            <a:r>
              <a:rPr lang="es-CL" altLang="es-CL" dirty="0">
                <a:solidFill>
                  <a:schemeClr val="tx1"/>
                </a:solidFill>
              </a:rPr>
              <a:t> </a:t>
            </a:r>
            <a:r>
              <a:rPr lang="es-CL" altLang="es-CL" dirty="0" smtClean="0">
                <a:solidFill>
                  <a:schemeClr val="tx1"/>
                </a:solidFill>
              </a:rPr>
              <a:t>sobre la imagen. Se pintará de azul si tiene el sonido “C”, de naranjo si tiene el sonido “S” y verde si no tiene ninguno de ellos.</a:t>
            </a:r>
            <a:endParaRPr lang="es-CL" altLang="es-CL" sz="800" dirty="0">
              <a:solidFill>
                <a:schemeClr val="tx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dirty="0" smtClean="0">
                <a:solidFill>
                  <a:schemeClr val="tx1"/>
                </a:solidFill>
              </a:rPr>
              <a:t>4. Pasen a la siguiente imagen y repitan el ejercicio.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dirty="0">
              <a:solidFill>
                <a:schemeClr val="tx1"/>
              </a:solidFill>
            </a:endParaRPr>
          </a:p>
          <a:p>
            <a:endParaRPr lang="es-CL" sz="1600" b="1" dirty="0" smtClean="0">
              <a:solidFill>
                <a:schemeClr val="tx1"/>
              </a:solidFill>
            </a:endParaRPr>
          </a:p>
          <a:p>
            <a:endParaRPr lang="es-CL" sz="1600" b="1" dirty="0">
              <a:solidFill>
                <a:schemeClr val="tx1"/>
              </a:solidFill>
            </a:endParaRPr>
          </a:p>
          <a:p>
            <a:r>
              <a:rPr lang="es-CL" sz="1600" b="1" dirty="0" smtClean="0">
                <a:solidFill>
                  <a:schemeClr val="tx1"/>
                </a:solidFill>
              </a:rPr>
              <a:t>Estímulos: </a:t>
            </a:r>
            <a:r>
              <a:rPr lang="es-MX" sz="1600" dirty="0" smtClean="0"/>
              <a:t>Mayonesa</a:t>
            </a:r>
            <a:r>
              <a:rPr lang="es-MX" sz="1600" dirty="0"/>
              <a:t>, vienesa, chocolate, pastel, brócoli, hamburguesa, coco, alcachofa, melón</a:t>
            </a:r>
            <a:r>
              <a:rPr lang="es-MX" sz="1600"/>
              <a:t>, </a:t>
            </a:r>
            <a:r>
              <a:rPr lang="es-MX" sz="1600" smtClean="0"/>
              <a:t>   tomate</a:t>
            </a:r>
            <a:r>
              <a:rPr lang="es-MX" sz="1600" dirty="0"/>
              <a:t>, lechuga, anticucho. </a:t>
            </a:r>
            <a:endParaRPr lang="es-CL" sz="1600" b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115416"/>
            <a:ext cx="2167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s-CL" alt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906" y="5700219"/>
            <a:ext cx="2104119" cy="38059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26" y="115416"/>
            <a:ext cx="6376399" cy="25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" y="20220"/>
            <a:ext cx="6840305" cy="91752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81" y="5587034"/>
            <a:ext cx="1506086" cy="15480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816" b="65964" l="23046" r="34791">
                        <a14:foregroundMark x1="26676" y1="63358" x2="23251" y2="63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8" t="55673" r="63741" b="32893"/>
          <a:stretch/>
        </p:blipFill>
        <p:spPr>
          <a:xfrm>
            <a:off x="1464365" y="5109096"/>
            <a:ext cx="1069676" cy="1052423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70" b="80035" l="9913" r="28134">
                        <a14:foregroundMark x1="22595" y1="77323" x2="16691" y2="61570"/>
                        <a14:foregroundMark x1="16691" y1="61570" x2="10496" y2="63301"/>
                        <a14:foregroundMark x1="15962" y1="74611" x2="18659" y2="80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1" t="60765" r="72226" b="19178"/>
          <a:stretch/>
        </p:blipFill>
        <p:spPr>
          <a:xfrm>
            <a:off x="544715" y="5543767"/>
            <a:ext cx="1431986" cy="184605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381" b="79578" l="30963" r="44792">
                        <a14:foregroundMark x1="34475" y1="74322" x2="40160" y2="69648"/>
                        <a14:foregroundMark x1="40160" y1="69648" x2="34985" y2="69648"/>
                        <a14:foregroundMark x1="33236" y1="78188" x2="31268" y2="78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5" t="68106" r="53480" b="19147"/>
          <a:stretch/>
        </p:blipFill>
        <p:spPr>
          <a:xfrm>
            <a:off x="1999474" y="6233880"/>
            <a:ext cx="1259457" cy="1173192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93" b="56665" l="11297" r="24636">
                        <a14:foregroundMark x1="13338" y1="43624" x2="24636" y2="53953"/>
                        <a14:foregroundMark x1="23397" y1="54357" x2="12099" y2="54126"/>
                        <a14:foregroundMark x1="12099" y1="54126" x2="23397" y2="41893"/>
                        <a14:foregroundMark x1="21939" y1="42874" x2="14359" y2="43220"/>
                        <a14:foregroundMark x1="15816" y1="43451" x2="13120" y2="49452"/>
                        <a14:foregroundMark x1="13120" y1="49452" x2="15306" y2="55684"/>
                        <a14:foregroundMark x1="15816" y1="52395" x2="20481" y2="55511"/>
                        <a14:foregroundMark x1="21720" y1="54934" x2="16035" y2="55511"/>
                        <a14:foregroundMark x1="16035" y1="55511" x2="23178" y2="46567"/>
                        <a14:foregroundMark x1="16035" y1="49106" x2="19242" y2="53549"/>
                        <a14:foregroundMark x1="19971" y1="54934" x2="21720" y2="51241"/>
                        <a14:foregroundMark x1="18732" y1="55511" x2="21939" y2="48125"/>
                        <a14:foregroundMark x1="14359" y1="43797" x2="11880" y2="42874"/>
                        <a14:foregroundMark x1="15087" y1="55107" x2="18513" y2="56665"/>
                        <a14:backgroundMark x1="22376" y1="42239" x2="23324" y2="42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8" t="41551" r="74238" b="42703"/>
          <a:stretch/>
        </p:blipFill>
        <p:spPr>
          <a:xfrm>
            <a:off x="692997" y="3803797"/>
            <a:ext cx="1155940" cy="1449239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85" b="49106" l="26312" r="44679">
                        <a14:foregroundMark x1="34184" y1="42297" x2="37099" y2="47894"/>
                        <a14:foregroundMark x1="29227" y1="46567" x2="44752" y2="42297"/>
                        <a14:foregroundMark x1="40525" y1="46971" x2="30685" y2="46971"/>
                        <a14:foregroundMark x1="41764" y1="46163" x2="26312" y2="45413"/>
                        <a14:foregroundMark x1="30248" y1="43451" x2="37099" y2="42066"/>
                        <a14:foregroundMark x1="43294" y1="45759" x2="37099" y2="48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40083" r="53362" b="49795"/>
          <a:stretch/>
        </p:blipFill>
        <p:spPr>
          <a:xfrm>
            <a:off x="1753176" y="3672977"/>
            <a:ext cx="1500996" cy="931653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20" b="55684" l="46939" r="64577">
                        <a14:foregroundMark x1="50364" y1="47028" x2="56997" y2="53433"/>
                        <a14:foregroundMark x1="62464" y1="52279" x2="55539" y2="45470"/>
                        <a14:foregroundMark x1="54300" y1="46624" x2="46939" y2="48182"/>
                        <a14:foregroundMark x1="55321" y1="47836" x2="55029" y2="44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04" t="44050" r="33433" b="43578"/>
          <a:stretch/>
        </p:blipFill>
        <p:spPr>
          <a:xfrm>
            <a:off x="3154131" y="4024057"/>
            <a:ext cx="1483744" cy="1138687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65" b="48817" l="62755" r="75219">
                        <a14:foregroundMark x1="68149" y1="39181" x2="73324" y2="46971"/>
                        <a14:foregroundMark x1="73324" y1="46971" x2="65452" y2="48182"/>
                        <a14:foregroundMark x1="65452" y1="47778" x2="65671" y2="40565"/>
                        <a14:foregroundMark x1="67638" y1="40565" x2="69825" y2="46971"/>
                        <a14:foregroundMark x1="64213" y1="47201" x2="72085" y2="40565"/>
                        <a14:foregroundMark x1="72085" y1="40565" x2="69388" y2="38604"/>
                        <a14:foregroundMark x1="73542" y1="45239" x2="74052" y2="47778"/>
                        <a14:foregroundMark x1="74271" y1="46797" x2="72595" y2="40969"/>
                        <a14:foregroundMark x1="67420" y1="41373" x2="62755" y2="46797"/>
                        <a14:foregroundMark x1="63848" y1="43047" x2="63338" y2="43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97" t="36209" r="23212" b="49732"/>
          <a:stretch/>
        </p:blipFill>
        <p:spPr>
          <a:xfrm>
            <a:off x="4153178" y="3310666"/>
            <a:ext cx="1121434" cy="12939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67095" y="7189542"/>
            <a:ext cx="1404000" cy="120968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95384" y="7430742"/>
            <a:ext cx="1060527" cy="96910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304" b="91171" l="62099" r="95190">
                        <a14:foregroundMark x1="66108" y1="81420" x2="87318" y2="80439"/>
                        <a14:foregroundMark x1="87318" y1="81073" x2="90015" y2="86497"/>
                        <a14:foregroundMark x1="90015" y1="86497" x2="73469" y2="88863"/>
                        <a14:foregroundMark x1="75948" y1="84766" x2="92930" y2="82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74" t="78229" r="4466" b="8462"/>
          <a:stretch/>
        </p:blipFill>
        <p:spPr>
          <a:xfrm>
            <a:off x="4170736" y="7130680"/>
            <a:ext cx="2467155" cy="1224952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64" b="62006" l="36518" r="50101">
                        <a14:foregroundMark x1="41910" y1="53549" x2="46647" y2="59723"/>
                        <a14:foregroundMark x1="47157" y1="60473" x2="38120" y2="60473"/>
                        <a14:foregroundMark x1="38120" y1="60473" x2="46429" y2="52452"/>
                        <a14:foregroundMark x1="46647" y1="52452" x2="48105" y2="55626"/>
                        <a14:foregroundMark x1="48324" y1="56203" x2="37901" y2="53722"/>
                        <a14:foregroundMark x1="38338" y1="58800" x2="40525" y2="53953"/>
                        <a14:foregroundMark x1="37901" y1="57473" x2="49052" y2="55222"/>
                        <a14:foregroundMark x1="47813" y1="57126" x2="46429" y2="55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20" t="50259" r="48201" b="36689"/>
          <a:stretch/>
        </p:blipFill>
        <p:spPr>
          <a:xfrm>
            <a:off x="2362385" y="4597638"/>
            <a:ext cx="1237130" cy="1201271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816" b="65964" l="23046" r="34791">
                        <a14:foregroundMark x1="26676" y1="63358" x2="23251" y2="63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8" t="55673" r="63741" b="32893"/>
          <a:stretch/>
        </p:blipFill>
        <p:spPr>
          <a:xfrm>
            <a:off x="1464060" y="5109096"/>
            <a:ext cx="1069676" cy="1052423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70" b="80035" l="9913" r="27915">
                        <a14:foregroundMark x1="22595" y1="77323" x2="16691" y2="61570"/>
                        <a14:foregroundMark x1="16691" y1="61570" x2="10496" y2="63301"/>
                        <a14:foregroundMark x1="15962" y1="74611" x2="18659" y2="80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1" t="60765" r="72226" b="19178"/>
          <a:stretch/>
        </p:blipFill>
        <p:spPr>
          <a:xfrm>
            <a:off x="561352" y="5537702"/>
            <a:ext cx="1431986" cy="1846053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381" b="79578" l="30963" r="44792">
                        <a14:foregroundMark x1="34475" y1="74322" x2="40160" y2="69648"/>
                        <a14:foregroundMark x1="40160" y1="69648" x2="34985" y2="69648"/>
                        <a14:foregroundMark x1="33236" y1="78188" x2="31268" y2="78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5" t="68106" r="53480" b="19147"/>
          <a:stretch/>
        </p:blipFill>
        <p:spPr>
          <a:xfrm>
            <a:off x="1999169" y="6233880"/>
            <a:ext cx="1259457" cy="1173192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781" b="76746" l="48324" r="68003">
                        <a14:foregroundMark x1="55977" y1="62724" x2="64359" y2="71898"/>
                        <a14:foregroundMark x1="62901" y1="73630" x2="54738" y2="73803"/>
                        <a14:foregroundMark x1="53790" y1="73226" x2="49344" y2="66244"/>
                        <a14:foregroundMark x1="50292" y1="65436" x2="60131" y2="63301"/>
                        <a14:foregroundMark x1="60933" y1="63301" x2="63120" y2="66647"/>
                        <a14:foregroundMark x1="52770" y1="62320" x2="60131" y2="61743"/>
                        <a14:foregroundMark x1="52988" y1="62147" x2="48324" y2="68379"/>
                        <a14:foregroundMark x1="51020" y1="64859" x2="63630" y2="73053"/>
                        <a14:foregroundMark x1="64359" y1="73226" x2="59184" y2="76746"/>
                        <a14:foregroundMark x1="52259" y1="73226" x2="56997" y2="76168"/>
                        <a14:foregroundMark x1="65598" y1="70917" x2="65598" y2="74207"/>
                        <a14:foregroundMark x1="61880" y1="69763" x2="63338" y2="67224"/>
                        <a14:foregroundMark x1="64067" y1="72649" x2="68003" y2="72245"/>
                        <a14:foregroundMark x1="52551" y1="68205" x2="58673" y2="72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33" t="59703" r="30946" b="22302"/>
          <a:stretch/>
        </p:blipFill>
        <p:spPr>
          <a:xfrm>
            <a:off x="3222214" y="5479420"/>
            <a:ext cx="1661536" cy="171513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93" b="56665" l="11297" r="24636">
                        <a14:foregroundMark x1="13338" y1="43624" x2="24636" y2="53953"/>
                        <a14:foregroundMark x1="23397" y1="54357" x2="12099" y2="54126"/>
                        <a14:foregroundMark x1="12099" y1="54126" x2="23397" y2="41893"/>
                        <a14:foregroundMark x1="21939" y1="42874" x2="14359" y2="43220"/>
                        <a14:foregroundMark x1="15816" y1="43451" x2="13120" y2="49452"/>
                        <a14:foregroundMark x1="13120" y1="49452" x2="15306" y2="55684"/>
                        <a14:foregroundMark x1="15816" y1="52395" x2="20481" y2="55511"/>
                        <a14:foregroundMark x1="21720" y1="54934" x2="16035" y2="55511"/>
                        <a14:foregroundMark x1="16035" y1="55511" x2="23178" y2="46567"/>
                        <a14:foregroundMark x1="16035" y1="49106" x2="19242" y2="53549"/>
                        <a14:foregroundMark x1="19971" y1="54934" x2="21720" y2="51241"/>
                        <a14:foregroundMark x1="18732" y1="55511" x2="21939" y2="48125"/>
                        <a14:foregroundMark x1="14359" y1="43797" x2="11880" y2="42874"/>
                        <a14:foregroundMark x1="15087" y1="55107" x2="18513" y2="56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8" t="41551" r="74238" b="42703"/>
          <a:stretch/>
        </p:blipFill>
        <p:spPr>
          <a:xfrm>
            <a:off x="693456" y="3795857"/>
            <a:ext cx="1155940" cy="1449239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85" b="49106" l="26312" r="44679">
                        <a14:foregroundMark x1="34184" y1="42297" x2="37099" y2="47894"/>
                        <a14:foregroundMark x1="29227" y1="46567" x2="44752" y2="42297"/>
                        <a14:foregroundMark x1="40525" y1="46971" x2="30685" y2="46971"/>
                        <a14:foregroundMark x1="41764" y1="46163" x2="26312" y2="45413"/>
                        <a14:foregroundMark x1="30248" y1="43451" x2="37099" y2="42066"/>
                        <a14:foregroundMark x1="43294" y1="45759" x2="37099" y2="48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40083" r="53362" b="49795"/>
          <a:stretch/>
        </p:blipFill>
        <p:spPr>
          <a:xfrm>
            <a:off x="1752871" y="3672977"/>
            <a:ext cx="1500996" cy="931653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20" b="55684" l="46939" r="64577">
                        <a14:foregroundMark x1="50364" y1="47028" x2="56997" y2="53433"/>
                        <a14:foregroundMark x1="62464" y1="52279" x2="55539" y2="45470"/>
                        <a14:foregroundMark x1="54300" y1="46624" x2="46939" y2="48182"/>
                        <a14:foregroundMark x1="55321" y1="47836" x2="55029" y2="44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04" t="44050" r="33433" b="43578"/>
          <a:stretch/>
        </p:blipFill>
        <p:spPr>
          <a:xfrm>
            <a:off x="3153826" y="4024057"/>
            <a:ext cx="1483744" cy="1138687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65" b="48817" l="62755" r="75219">
                        <a14:foregroundMark x1="68149" y1="39181" x2="73324" y2="46971"/>
                        <a14:foregroundMark x1="73324" y1="46971" x2="65452" y2="48182"/>
                        <a14:foregroundMark x1="65452" y1="47778" x2="65671" y2="40565"/>
                        <a14:foregroundMark x1="67638" y1="40565" x2="69825" y2="46971"/>
                        <a14:foregroundMark x1="64213" y1="47201" x2="72085" y2="40565"/>
                        <a14:foregroundMark x1="72085" y1="40565" x2="69388" y2="38604"/>
                        <a14:foregroundMark x1="73542" y1="45239" x2="74052" y2="47778"/>
                        <a14:foregroundMark x1="74271" y1="46797" x2="72595" y2="40969"/>
                        <a14:foregroundMark x1="67420" y1="41373" x2="62755" y2="46797"/>
                        <a14:foregroundMark x1="63848" y1="42989" x2="63630" y2="43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97" t="36209" r="23212" b="49732"/>
          <a:stretch/>
        </p:blipFill>
        <p:spPr>
          <a:xfrm>
            <a:off x="4152873" y="3310666"/>
            <a:ext cx="1121434" cy="1293964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304" b="91287" l="40160" r="57872">
                        <a14:foregroundMark x1="56560" y1="88748" x2="50000" y2="78361"/>
                        <a14:foregroundMark x1="55102" y1="84247" x2="40160" y2="83670"/>
                        <a14:foregroundMark x1="42857" y1="81708" x2="48032" y2="91287"/>
                        <a14:foregroundMark x1="50437" y1="89729" x2="47522" y2="79515"/>
                        <a14:foregroundMark x1="50729" y1="80323" x2="41618" y2="87594"/>
                        <a14:foregroundMark x1="41618" y1="85632" x2="47012" y2="79169"/>
                        <a14:foregroundMark x1="52405" y1="80323" x2="53426" y2="89152"/>
                        <a14:foregroundMark x1="51458" y1="90306" x2="51676" y2="90537"/>
                        <a14:foregroundMark x1="53863" y1="89902" x2="41181" y2="82285"/>
                        <a14:foregroundMark x1="41181" y1="82689" x2="41618" y2="87363"/>
                        <a14:foregroundMark x1="41618" y1="87363" x2="45773" y2="90883"/>
                        <a14:foregroundMark x1="47012" y1="89902" x2="43586" y2="86036"/>
                        <a14:foregroundMark x1="42857" y1="86613" x2="54883" y2="81131"/>
                        <a14:foregroundMark x1="54883" y1="84247" x2="56851" y2="88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77924" r="39886" b="7170"/>
          <a:stretch/>
        </p:blipFill>
        <p:spPr>
          <a:xfrm>
            <a:off x="2606473" y="7131541"/>
            <a:ext cx="1604513" cy="1362974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12" b="90941" l="18950" r="33163">
                        <a14:foregroundMark x1="25583" y1="83497" x2="28353" y2="90306"/>
                        <a14:foregroundMark x1="30539" y1="85459" x2="20190" y2="87594"/>
                        <a14:foregroundMark x1="20918" y1="85459" x2="23907" y2="89729"/>
                        <a14:foregroundMark x1="29300" y1="84651" x2="21210" y2="85055"/>
                        <a14:foregroundMark x1="22157" y1="84882" x2="28790" y2="83497"/>
                        <a14:foregroundMark x1="23615" y1="83497" x2="22157" y2="85459"/>
                        <a14:foregroundMark x1="29810" y1="89152" x2="33236" y2="86844"/>
                        <a14:foregroundMark x1="29082" y1="89325" x2="25364" y2="89325"/>
                        <a14:foregroundMark x1="23907" y1="88575" x2="23907" y2="88575"/>
                        <a14:foregroundMark x1="20700" y1="86036" x2="18950" y2="86036"/>
                        <a14:foregroundMark x1="27041" y1="83670" x2="23688" y2="83151"/>
                        <a14:foregroundMark x1="26822" y1="83497" x2="27405" y2="82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40" t="81009" r="67016" b="7931"/>
          <a:stretch/>
        </p:blipFill>
        <p:spPr>
          <a:xfrm>
            <a:off x="1136753" y="7339038"/>
            <a:ext cx="1191051" cy="1152000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304" b="91171" l="62099" r="95190">
                        <a14:foregroundMark x1="66108" y1="81420" x2="87318" y2="80439"/>
                        <a14:foregroundMark x1="87318" y1="81073" x2="90015" y2="86497"/>
                        <a14:foregroundMark x1="90015" y1="86497" x2="73469" y2="88863"/>
                        <a14:foregroundMark x1="75948" y1="84766" x2="92930" y2="82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74" t="78229" r="4466" b="8462"/>
          <a:stretch/>
        </p:blipFill>
        <p:spPr>
          <a:xfrm>
            <a:off x="4170431" y="7130680"/>
            <a:ext cx="2467155" cy="1224952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64" b="62006" l="36518" r="50101">
                        <a14:foregroundMark x1="41910" y1="53549" x2="46647" y2="59723"/>
                        <a14:foregroundMark x1="47157" y1="60473" x2="38120" y2="60473"/>
                        <a14:foregroundMark x1="38120" y1="60473" x2="46429" y2="52452"/>
                        <a14:foregroundMark x1="46647" y1="52452" x2="48105" y2="55626"/>
                        <a14:foregroundMark x1="48324" y1="56203" x2="37901" y2="53722"/>
                        <a14:foregroundMark x1="38338" y1="58800" x2="40525" y2="53953"/>
                        <a14:foregroundMark x1="37901" y1="57473" x2="49052" y2="55222"/>
                        <a14:foregroundMark x1="47813" y1="57126" x2="46429" y2="55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20" t="50259" r="48201" b="36689"/>
          <a:stretch/>
        </p:blipFill>
        <p:spPr>
          <a:xfrm>
            <a:off x="2362080" y="4597638"/>
            <a:ext cx="1237130" cy="12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1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58000" cy="91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eviews.123rf.com/images/primeproud/primeproud1201/primeproud120100055/11804427-Wood-board-and-paper-sheet-with-black-paper-clip--Stock-Vector-board-notice-bulle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289">
            <a:off x="-1247359" y="-205137"/>
            <a:ext cx="9126232" cy="91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 rot="20627537">
            <a:off x="940522" y="2207752"/>
            <a:ext cx="413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Comic Sans MS" panose="030F0702030302020204" pitchFamily="66" charset="0"/>
              </a:rPr>
              <a:t>Actividad Complementaria </a:t>
            </a:r>
            <a:endParaRPr lang="es-CL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 rot="20627537">
            <a:off x="1632787" y="3131840"/>
            <a:ext cx="3862606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800" dirty="0">
                <a:latin typeface="Calibri" panose="020F0502020204030204" pitchFamily="34" charset="0"/>
              </a:rPr>
              <a:t>¿Has salido de picnic con tu familia? </a:t>
            </a:r>
            <a:r>
              <a:rPr lang="es-MX" sz="3800" dirty="0" smtClean="0">
                <a:latin typeface="Calibri" panose="020F0502020204030204" pitchFamily="34" charset="0"/>
              </a:rPr>
              <a:t>Coméntalo.</a:t>
            </a:r>
            <a:endParaRPr lang="es-MX" sz="3800" dirty="0">
              <a:latin typeface="Calibri" panose="020F0502020204030204" pitchFamily="34" charset="0"/>
            </a:endParaRPr>
          </a:p>
          <a:p>
            <a:endParaRPr lang="es-CL" sz="3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699</TotalTime>
  <Words>47</Words>
  <Application>Microsoft Office PowerPoint</Application>
  <PresentationFormat>Presentación en pantalla (4:3)</PresentationFormat>
  <Paragraphs>14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Arenas</dc:creator>
  <cp:lastModifiedBy>Claudia Arenas</cp:lastModifiedBy>
  <cp:revision>43</cp:revision>
  <dcterms:created xsi:type="dcterms:W3CDTF">2015-03-19T00:40:34Z</dcterms:created>
  <dcterms:modified xsi:type="dcterms:W3CDTF">2015-06-27T22:00:08Z</dcterms:modified>
</cp:coreProperties>
</file>