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65" r:id="rId3"/>
    <p:sldId id="272" r:id="rId4"/>
    <p:sldId id="271" r:id="rId5"/>
    <p:sldId id="270" r:id="rId6"/>
    <p:sldId id="273" r:id="rId7"/>
    <p:sldId id="274" r:id="rId8"/>
    <p:sldId id="275" r:id="rId9"/>
    <p:sldId id="278" r:id="rId10"/>
    <p:sldId id="279" r:id="rId11"/>
    <p:sldId id="280" r:id="rId12"/>
  </p:sldIdLst>
  <p:sldSz cx="6858000" cy="9144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0B0"/>
    <a:srgbClr val="FCF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66" d="100"/>
          <a:sy n="66" d="100"/>
        </p:scale>
        <p:origin x="-1291" y="136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5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14-06-2015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57343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14-06-2015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5292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8" y="486835"/>
            <a:ext cx="1478756" cy="774911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9" y="486835"/>
            <a:ext cx="4350544" cy="77491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14-06-2015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4207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14-06-2015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57759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2279654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7" y="6119288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14-06-2015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22448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14-06-2015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2584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486837"/>
            <a:ext cx="5915025" cy="17674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2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241552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340100"/>
            <a:ext cx="2915543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14-06-2015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0319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14-06-2015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525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14-06-2015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3533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316570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14-06-2015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323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316570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14-06-2015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181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7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7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B4D5B-54BF-400E-B3C3-529C9F431AB3}" type="datetimeFigureOut">
              <a:rPr lang="es-CL" smtClean="0"/>
              <a:t>14-06-2015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7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7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213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3.wmf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7.wdp"/><Relationship Id="rId5" Type="http://schemas.openxmlformats.org/officeDocument/2006/relationships/image" Target="../media/image24.png"/><Relationship Id="rId10" Type="http://schemas.openxmlformats.org/officeDocument/2006/relationships/image" Target="../media/image25.png"/><Relationship Id="rId4" Type="http://schemas.openxmlformats.org/officeDocument/2006/relationships/image" Target="../media/image3.wmf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wmf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3.wmf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3.wmf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3.wmf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3.wmf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3.wmf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5" Type="http://schemas.microsoft.com/office/2007/relationships/hdphoto" Target="../media/hdphoto6.wdp"/><Relationship Id="rId10" Type="http://schemas.openxmlformats.org/officeDocument/2006/relationships/image" Target="../media/image21.png"/><Relationship Id="rId4" Type="http://schemas.openxmlformats.org/officeDocument/2006/relationships/image" Target="../media/image3.wmf"/><Relationship Id="rId9" Type="http://schemas.microsoft.com/office/2007/relationships/hdphoto" Target="../media/hdphoto4.wdp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766844" y="3260786"/>
            <a:ext cx="4744528" cy="5355312"/>
          </a:xfrm>
          <a:prstGeom prst="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/>
              <a:t>Instrucción: </a:t>
            </a:r>
            <a:endParaRPr lang="es-MX" b="1" dirty="0" smtClean="0"/>
          </a:p>
          <a:p>
            <a:r>
              <a:rPr lang="es-MX" dirty="0" smtClean="0"/>
              <a:t>Esta actividad consiste en identificar la sílaba final de algunos animales.</a:t>
            </a:r>
          </a:p>
          <a:p>
            <a:endParaRPr lang="es-MX" dirty="0"/>
          </a:p>
          <a:p>
            <a:r>
              <a:rPr lang="es-MX" dirty="0" smtClean="0"/>
              <a:t>1. Haz </a:t>
            </a:r>
            <a:r>
              <a:rPr lang="es-MX" dirty="0" err="1" smtClean="0"/>
              <a:t>click</a:t>
            </a:r>
            <a:r>
              <a:rPr lang="es-MX" dirty="0" smtClean="0"/>
              <a:t> sobre el parlante y sonará </a:t>
            </a:r>
            <a:r>
              <a:rPr lang="es-MX" dirty="0" smtClean="0"/>
              <a:t> el ruido de un </a:t>
            </a:r>
            <a:r>
              <a:rPr lang="es-MX" dirty="0" smtClean="0"/>
              <a:t>animal que los niños deberán adivinar.</a:t>
            </a:r>
          </a:p>
          <a:p>
            <a:r>
              <a:rPr lang="es-MX" dirty="0" smtClean="0"/>
              <a:t>2. Haz </a:t>
            </a:r>
            <a:r>
              <a:rPr lang="es-MX" dirty="0" err="1" smtClean="0"/>
              <a:t>click</a:t>
            </a:r>
            <a:r>
              <a:rPr lang="es-MX" dirty="0" smtClean="0"/>
              <a:t> sobre el signo de interrogación para que aparezca el animal. </a:t>
            </a:r>
          </a:p>
          <a:p>
            <a:r>
              <a:rPr lang="es-MX" dirty="0" smtClean="0"/>
              <a:t>3. Identifiquen cual es la sílaba                                final de ese animal.</a:t>
            </a:r>
          </a:p>
          <a:p>
            <a:r>
              <a:rPr lang="es-MX" dirty="0" smtClean="0"/>
              <a:t>4. Haz </a:t>
            </a:r>
            <a:r>
              <a:rPr lang="es-MX" dirty="0" err="1" smtClean="0"/>
              <a:t>click</a:t>
            </a:r>
            <a:r>
              <a:rPr lang="es-MX" dirty="0" smtClean="0"/>
              <a:t> sobre el animal que </a:t>
            </a:r>
            <a:r>
              <a:rPr lang="es-MX" dirty="0"/>
              <a:t> </a:t>
            </a:r>
            <a:r>
              <a:rPr lang="es-MX" dirty="0" smtClean="0"/>
              <a:t>                     tiene la misma sílaba final.</a:t>
            </a:r>
          </a:p>
          <a:p>
            <a:pPr algn="just"/>
            <a:endParaRPr lang="es-MX" dirty="0"/>
          </a:p>
          <a:p>
            <a:pPr algn="just"/>
            <a:r>
              <a:rPr lang="es-MX" sz="1600" b="1" dirty="0" smtClean="0"/>
              <a:t>Estímulos</a:t>
            </a:r>
            <a:r>
              <a:rPr lang="es-MX" sz="1600" dirty="0" smtClean="0"/>
              <a:t>: </a:t>
            </a:r>
            <a:r>
              <a:rPr lang="es-ES" sz="1600" dirty="0" smtClean="0"/>
              <a:t>Vaca, mono, sapo, foca, perro, león, burro, oveja, pingüino, pollo, caballo, pato, camello, elefante, gallina, paloma, iguana.</a:t>
            </a:r>
            <a:endParaRPr lang="es-MX" sz="1600" dirty="0" smtClean="0"/>
          </a:p>
          <a:p>
            <a:endParaRPr lang="es-MX" dirty="0"/>
          </a:p>
          <a:p>
            <a:r>
              <a:rPr lang="es-MX" dirty="0" smtClean="0"/>
              <a:t> </a:t>
            </a:r>
            <a:endParaRPr lang="es-MX" dirty="0"/>
          </a:p>
          <a:p>
            <a:endParaRPr lang="es-C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8277"/>
            <a:ext cx="5511373" cy="164579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1570008"/>
            <a:ext cx="685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800" dirty="0">
                <a:latin typeface="orange juice" panose="02000000000000000000" pitchFamily="2" charset="0"/>
              </a:rPr>
              <a:t>Sílaba Final </a:t>
            </a:r>
            <a:endParaRPr lang="es-CL" sz="8800" dirty="0">
              <a:latin typeface="orange juice" panose="02000000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079" y="5254510"/>
            <a:ext cx="1656921" cy="29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5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106" y="-35052"/>
            <a:ext cx="7030212" cy="921410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/>
          <a:srcRect r="5389"/>
          <a:stretch/>
        </p:blipFill>
        <p:spPr>
          <a:xfrm>
            <a:off x="-34508" y="1380225"/>
            <a:ext cx="7091992" cy="5760000"/>
          </a:xfrm>
          <a:prstGeom prst="rect">
            <a:avLst/>
          </a:prstGeom>
        </p:spPr>
      </p:pic>
      <p:pic>
        <p:nvPicPr>
          <p:cNvPr id="7" name="Imagen 6"/>
          <p:cNvPicPr>
            <a:picLocks/>
          </p:cNvPicPr>
          <p:nvPr/>
        </p:nvPicPr>
        <p:blipFill rotWithShape="1">
          <a:blip r:embed="rId6"/>
          <a:srcRect l="1616" r="507"/>
          <a:stretch/>
        </p:blipFill>
        <p:spPr>
          <a:xfrm>
            <a:off x="3487425" y="3486465"/>
            <a:ext cx="2769939" cy="2700000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878505" y="3417453"/>
            <a:ext cx="2495542" cy="2966094"/>
          </a:xfrm>
          <a:prstGeom prst="roundRect">
            <a:avLst/>
          </a:prstGeom>
          <a:solidFill>
            <a:srgbClr val="F4E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10" descr="http://cf067b.medialib.glogster.com/shivamp7c1/media/02/02ae98cedf6d81ec91acde6f7270209ed4469cd0/grass-decor-png-clip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63" y="5738439"/>
            <a:ext cx="3860605" cy="9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cf067b.medialib.glogster.com/shivamp7c1/media/02/02ae98cedf6d81ec91acde6f7270209ed4469cd0/grass-decor-png-clip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084" y="5723876"/>
            <a:ext cx="3860605" cy="9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/>
          <a:srcRect l="30390" t="18697" r="31274" b="33922"/>
          <a:stretch/>
        </p:blipFill>
        <p:spPr>
          <a:xfrm>
            <a:off x="1518249" y="3347049"/>
            <a:ext cx="1535502" cy="2518913"/>
          </a:xfrm>
          <a:prstGeom prst="rect">
            <a:avLst/>
          </a:prstGeom>
        </p:spPr>
      </p:pic>
      <p:pic>
        <p:nvPicPr>
          <p:cNvPr id="3" name="Sonido de Gallinas - Sonidos de Animales para niñ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4872" y="54190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8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106" y="-35052"/>
            <a:ext cx="7030212" cy="921410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5"/>
          <a:srcRect r="5389"/>
          <a:stretch/>
        </p:blipFill>
        <p:spPr>
          <a:xfrm>
            <a:off x="-34508" y="1380225"/>
            <a:ext cx="7091992" cy="5760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01" b="16690" l="74182" r="93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05" t="1693" r="6163" b="83104"/>
          <a:stretch/>
        </p:blipFill>
        <p:spPr>
          <a:xfrm>
            <a:off x="2362126" y="6997243"/>
            <a:ext cx="1774230" cy="1668621"/>
          </a:xfrm>
          <a:prstGeom prst="rect">
            <a:avLst/>
          </a:prstGeom>
          <a:effectLst>
            <a:outerShdw blurRad="50800" dist="38100" dir="5400000" sx="108000" sy="108000" algn="t" rotWithShape="0">
              <a:prstClr val="black">
                <a:alpha val="54000"/>
              </a:prstClr>
            </a:outerShdw>
          </a:effectLst>
        </p:spPr>
      </p:pic>
      <p:pic>
        <p:nvPicPr>
          <p:cNvPr id="3" name="Imagen 2"/>
          <p:cNvPicPr>
            <a:picLocks/>
          </p:cNvPicPr>
          <p:nvPr/>
        </p:nvPicPr>
        <p:blipFill rotWithShape="1">
          <a:blip r:embed="rId8"/>
          <a:srcRect l="1616" r="507"/>
          <a:stretch/>
        </p:blipFill>
        <p:spPr>
          <a:xfrm>
            <a:off x="3487425" y="3486465"/>
            <a:ext cx="2769939" cy="2700000"/>
          </a:xfrm>
          <a:prstGeom prst="rect">
            <a:avLst/>
          </a:prstGeom>
        </p:spPr>
      </p:pic>
      <p:pic>
        <p:nvPicPr>
          <p:cNvPr id="4" name="Picture 10" descr="http://cf067b.medialib.glogster.com/shivamp7c1/media/02/02ae98cedf6d81ec91acde6f7270209ed4469cd0/grass-decor-png-clipar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63" y="5738439"/>
            <a:ext cx="3860605" cy="9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617" b="56086" l="1757" r="25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6" t="41416" r="74591" b="43895"/>
          <a:stretch/>
        </p:blipFill>
        <p:spPr>
          <a:xfrm>
            <a:off x="262471" y="6864474"/>
            <a:ext cx="2128914" cy="1801389"/>
          </a:xfrm>
          <a:prstGeom prst="rect">
            <a:avLst/>
          </a:prstGeom>
          <a:effectLst>
            <a:outerShdw blurRad="50800" dist="38100" dir="5400000" sx="105000" sy="105000" algn="t" rotWithShape="0">
              <a:prstClr val="black">
                <a:alpha val="39000"/>
              </a:prstClr>
            </a:outerShdw>
          </a:effectLst>
        </p:spPr>
      </p:pic>
      <p:pic>
        <p:nvPicPr>
          <p:cNvPr id="5" name="Picture 10" descr="http://cf067b.medialib.glogster.com/shivamp7c1/media/02/02ae98cedf6d81ec91acde6f7270209ed4469cd0/grass-decor-png-clipar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084" y="5723876"/>
            <a:ext cx="3860605" cy="9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homines.com/proyecto/princesas/cruz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599" y="7096185"/>
            <a:ext cx="1744915" cy="14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homines.com/proyecto/princesas/cruz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80" y="7128219"/>
            <a:ext cx="1744915" cy="14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54571" y="4317940"/>
            <a:ext cx="2806109" cy="2030400"/>
          </a:xfrm>
          <a:prstGeom prst="rect">
            <a:avLst/>
          </a:prstGeom>
          <a:effectLst>
            <a:outerShdw blurRad="63500" dist="50800" dir="4200000" sx="105000" sy="105000" algn="tl" rotWithShape="0">
              <a:prstClr val="black">
                <a:alpha val="62000"/>
              </a:prstClr>
            </a:outerShdw>
          </a:effectLst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14650" y="7140225"/>
            <a:ext cx="1794242" cy="1298249"/>
          </a:xfrm>
          <a:prstGeom prst="rect">
            <a:avLst/>
          </a:prstGeom>
          <a:effectLst>
            <a:outerShdw blurRad="63500" dist="50800" dir="4200000" sx="105000" sy="105000" algn="tl" rotWithShape="0">
              <a:prstClr val="black">
                <a:alpha val="6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43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106" y="-35052"/>
            <a:ext cx="7030212" cy="92141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92" y="1570523"/>
            <a:ext cx="6784968" cy="5054250"/>
          </a:xfrm>
          <a:prstGeom prst="rect">
            <a:avLst/>
          </a:prstGeom>
        </p:spPr>
      </p:pic>
      <p:pic>
        <p:nvPicPr>
          <p:cNvPr id="7" name="Imagen 6"/>
          <p:cNvPicPr>
            <a:picLocks/>
          </p:cNvPicPr>
          <p:nvPr/>
        </p:nvPicPr>
        <p:blipFill rotWithShape="1">
          <a:blip r:embed="rId6"/>
          <a:srcRect l="1616" r="507"/>
          <a:stretch/>
        </p:blipFill>
        <p:spPr>
          <a:xfrm>
            <a:off x="3487425" y="3486465"/>
            <a:ext cx="2769939" cy="27000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13249" y="3835923"/>
            <a:ext cx="2623707" cy="2350542"/>
          </a:xfrm>
          <a:prstGeom prst="rect">
            <a:avLst/>
          </a:prstGeom>
          <a:solidFill>
            <a:srgbClr val="F4E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10" descr="http://cf067b.medialib.glogster.com/shivamp7c1/media/02/02ae98cedf6d81ec91acde6f7270209ed4469cd0/grass-decor-png-clip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63" y="5738439"/>
            <a:ext cx="3860605" cy="9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cf067b.medialib.glogster.com/shivamp7c1/media/02/02ae98cedf6d81ec91acde6f7270209ed4469cd0/grass-decor-png-clip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084" y="5723876"/>
            <a:ext cx="3860605" cy="9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/>
          <a:srcRect l="30390" t="18697" r="31274" b="33922"/>
          <a:stretch/>
        </p:blipFill>
        <p:spPr>
          <a:xfrm>
            <a:off x="1518249" y="3347049"/>
            <a:ext cx="1535502" cy="2518913"/>
          </a:xfrm>
          <a:prstGeom prst="rect">
            <a:avLst/>
          </a:prstGeom>
        </p:spPr>
      </p:pic>
      <p:pic>
        <p:nvPicPr>
          <p:cNvPr id="13" name="Efecto de Sonido - Vac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9" end="4413.02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745" y="5279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7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106" y="-35052"/>
            <a:ext cx="7030212" cy="92141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92" y="1570523"/>
            <a:ext cx="6784968" cy="5054250"/>
          </a:xfrm>
          <a:prstGeom prst="rect">
            <a:avLst/>
          </a:prstGeom>
        </p:spPr>
      </p:pic>
      <p:pic>
        <p:nvPicPr>
          <p:cNvPr id="3" name="Imagen 2"/>
          <p:cNvPicPr>
            <a:picLocks/>
          </p:cNvPicPr>
          <p:nvPr/>
        </p:nvPicPr>
        <p:blipFill rotWithShape="1">
          <a:blip r:embed="rId6"/>
          <a:srcRect l="1616" r="507"/>
          <a:stretch/>
        </p:blipFill>
        <p:spPr>
          <a:xfrm>
            <a:off x="3487425" y="3486465"/>
            <a:ext cx="2769939" cy="2700000"/>
          </a:xfrm>
          <a:prstGeom prst="rect">
            <a:avLst/>
          </a:prstGeom>
        </p:spPr>
      </p:pic>
      <p:pic>
        <p:nvPicPr>
          <p:cNvPr id="4" name="Picture 10" descr="http://cf067b.medialib.glogster.com/shivamp7c1/media/02/02ae98cedf6d81ec91acde6f7270209ed4469cd0/grass-decor-png-clip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63" y="5738439"/>
            <a:ext cx="3860605" cy="9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cf067b.medialib.glogster.com/shivamp7c1/media/02/02ae98cedf6d81ec91acde6f7270209ed4469cd0/grass-decor-png-clip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084" y="5723876"/>
            <a:ext cx="3860605" cy="9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foc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5259" y="6997243"/>
            <a:ext cx="1677612" cy="1649249"/>
          </a:xfrm>
          <a:prstGeom prst="rect">
            <a:avLst/>
          </a:prstGeom>
          <a:effectLst>
            <a:outerShdw blurRad="63500" dist="50800" dir="4200000" sx="105000" sy="105000" algn="tl" rotWithShape="0">
              <a:prstClr val="black">
                <a:alpha val="62000"/>
              </a:prst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682" b="45129" l="3459" r="25607">
                        <a14:foregroundMark x1="14927" y1="38212" x2="2148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" t="29972" r="72578" b="53248"/>
          <a:stretch/>
        </p:blipFill>
        <p:spPr>
          <a:xfrm>
            <a:off x="2621277" y="7072177"/>
            <a:ext cx="1898965" cy="1737352"/>
          </a:xfrm>
          <a:prstGeom prst="rect">
            <a:avLst/>
          </a:prstGeom>
          <a:effectLst>
            <a:outerShdw blurRad="50800" dist="38100" dir="5400000" sx="105000" sy="105000" algn="t" rotWithShape="0">
              <a:prstClr val="black">
                <a:alpha val="39000"/>
              </a:prst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813" y="6923612"/>
            <a:ext cx="1837575" cy="1669882"/>
          </a:xfrm>
          <a:prstGeom prst="rect">
            <a:avLst/>
          </a:prstGeom>
          <a:effectLst>
            <a:outerShdw blurRad="63500" dist="50800" dir="4200000" sx="105000" sy="105000" algn="tl" rotWithShape="0">
              <a:prstClr val="black">
                <a:alpha val="62000"/>
              </a:prstClr>
            </a:outerShdw>
          </a:effectLst>
        </p:spPr>
      </p:pic>
      <p:pic>
        <p:nvPicPr>
          <p:cNvPr id="2050" name="Picture 2" descr="http://www.homines.com/proyecto/princesas/cruz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982" y="7147457"/>
            <a:ext cx="1744915" cy="14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homines.com/proyecto/princesas/cruz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24" y="7101442"/>
            <a:ext cx="1744915" cy="14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foc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9526" y="3774365"/>
            <a:ext cx="2465736" cy="2424048"/>
          </a:xfrm>
          <a:prstGeom prst="rect">
            <a:avLst/>
          </a:prstGeom>
          <a:effectLst>
            <a:outerShdw blurRad="63500" dist="50800" dir="4200000" sx="105000" sy="105000" algn="tl" rotWithShape="0">
              <a:prstClr val="black">
                <a:alpha val="6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098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106" y="-35052"/>
            <a:ext cx="7030212" cy="921410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09" y="1591828"/>
            <a:ext cx="6765838" cy="5040000"/>
          </a:xfrm>
          <a:prstGeom prst="rect">
            <a:avLst/>
          </a:prstGeom>
        </p:spPr>
      </p:pic>
      <p:pic>
        <p:nvPicPr>
          <p:cNvPr id="7" name="Imagen 6"/>
          <p:cNvPicPr>
            <a:picLocks/>
          </p:cNvPicPr>
          <p:nvPr/>
        </p:nvPicPr>
        <p:blipFill rotWithShape="1">
          <a:blip r:embed="rId6"/>
          <a:srcRect l="1616" r="507"/>
          <a:stretch/>
        </p:blipFill>
        <p:spPr>
          <a:xfrm>
            <a:off x="3487425" y="3486465"/>
            <a:ext cx="2769939" cy="27000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13249" y="3680646"/>
            <a:ext cx="2623707" cy="2570234"/>
          </a:xfrm>
          <a:prstGeom prst="rect">
            <a:avLst/>
          </a:prstGeom>
          <a:solidFill>
            <a:srgbClr val="F4E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10" descr="http://cf067b.medialib.glogster.com/shivamp7c1/media/02/02ae98cedf6d81ec91acde6f7270209ed4469cd0/grass-decor-png-clip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63" y="5738439"/>
            <a:ext cx="3860605" cy="9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cf067b.medialib.glogster.com/shivamp7c1/media/02/02ae98cedf6d81ec91acde6f7270209ed4469cd0/grass-decor-png-clip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084" y="5723876"/>
            <a:ext cx="3860605" cy="9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/>
          <a:srcRect l="30390" t="18697" r="31274" b="33922"/>
          <a:stretch/>
        </p:blipFill>
        <p:spPr>
          <a:xfrm>
            <a:off x="1518249" y="3347049"/>
            <a:ext cx="1535502" cy="2518913"/>
          </a:xfrm>
          <a:prstGeom prst="rect">
            <a:avLst/>
          </a:prstGeom>
        </p:spPr>
      </p:pic>
      <p:pic>
        <p:nvPicPr>
          <p:cNvPr id="3" name="Ladrido de Perro - Efecto de 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2450" y="5304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6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106" y="-35052"/>
            <a:ext cx="7030212" cy="921410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6" b="21412" l="50789" r="750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34" t="2780" r="25315" b="78683"/>
          <a:stretch/>
        </p:blipFill>
        <p:spPr>
          <a:xfrm>
            <a:off x="4726701" y="6850447"/>
            <a:ext cx="1975972" cy="1955391"/>
          </a:xfrm>
          <a:prstGeom prst="rect">
            <a:avLst/>
          </a:prstGeom>
          <a:effectLst>
            <a:outerShdw blurRad="50800" dist="38100" dir="5400000" sx="105000" sy="105000" algn="t" rotWithShape="0">
              <a:prstClr val="black">
                <a:alpha val="39000"/>
              </a:prstClr>
            </a:outerShdw>
          </a:effec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09" y="1574575"/>
            <a:ext cx="6765838" cy="5040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870" y="6936712"/>
            <a:ext cx="1828969" cy="1643921"/>
          </a:xfrm>
          <a:prstGeom prst="rect">
            <a:avLst/>
          </a:prstGeom>
          <a:effectLst>
            <a:outerShdw blurRad="63500" dist="50800" dir="4200000" sx="105000" sy="105000" algn="tl" rotWithShape="0">
              <a:prstClr val="black">
                <a:alpha val="62000"/>
              </a:prstClr>
            </a:outerShdw>
          </a:effectLst>
        </p:spPr>
      </p:pic>
      <p:pic>
        <p:nvPicPr>
          <p:cNvPr id="3" name="Imagen 2"/>
          <p:cNvPicPr>
            <a:picLocks/>
          </p:cNvPicPr>
          <p:nvPr/>
        </p:nvPicPr>
        <p:blipFill rotWithShape="1">
          <a:blip r:embed="rId9"/>
          <a:srcRect l="1616" r="507"/>
          <a:stretch/>
        </p:blipFill>
        <p:spPr>
          <a:xfrm>
            <a:off x="3487425" y="3486465"/>
            <a:ext cx="2769939" cy="2700000"/>
          </a:xfrm>
          <a:prstGeom prst="rect">
            <a:avLst/>
          </a:prstGeom>
        </p:spPr>
      </p:pic>
      <p:pic>
        <p:nvPicPr>
          <p:cNvPr id="4" name="Picture 10" descr="http://cf067b.medialib.glogster.com/shivamp7c1/media/02/02ae98cedf6d81ec91acde6f7270209ed4469cd0/grass-decor-png-clipar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63" y="5738439"/>
            <a:ext cx="3860605" cy="9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cf067b.medialib.glogster.com/shivamp7c1/media/02/02ae98cedf6d81ec91acde6f7270209ed4469cd0/grass-decor-png-clipar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084" y="5723876"/>
            <a:ext cx="3860605" cy="9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0245" y="6850447"/>
            <a:ext cx="1790390" cy="1743048"/>
          </a:xfrm>
          <a:prstGeom prst="rect">
            <a:avLst/>
          </a:prstGeom>
          <a:effectLst>
            <a:outerShdw blurRad="63500" dist="50800" dir="4200000" sx="105000" sy="105000" algn="tl" rotWithShape="0">
              <a:prstClr val="black">
                <a:alpha val="62000"/>
              </a:prstClr>
            </a:outerShdw>
          </a:effectLst>
        </p:spPr>
      </p:pic>
      <p:pic>
        <p:nvPicPr>
          <p:cNvPr id="2050" name="Picture 2" descr="http://www.homines.com/proyecto/princesas/cruz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394" y="7131316"/>
            <a:ext cx="1744915" cy="14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homines.com/proyecto/princesas/cruz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24" y="7187707"/>
            <a:ext cx="1744915" cy="14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6437" y="3654576"/>
            <a:ext cx="2498865" cy="2432789"/>
          </a:xfrm>
          <a:prstGeom prst="rect">
            <a:avLst/>
          </a:prstGeom>
          <a:effectLst>
            <a:outerShdw blurRad="63500" dist="50800" dir="4200000" sx="105000" sy="105000" algn="tl" rotWithShape="0">
              <a:prstClr val="black">
                <a:alpha val="6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585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106" y="-35052"/>
            <a:ext cx="7030212" cy="921410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5" y="1626334"/>
            <a:ext cx="6765838" cy="5040000"/>
          </a:xfrm>
          <a:prstGeom prst="rect">
            <a:avLst/>
          </a:prstGeom>
        </p:spPr>
      </p:pic>
      <p:pic>
        <p:nvPicPr>
          <p:cNvPr id="7" name="Imagen 6"/>
          <p:cNvPicPr>
            <a:picLocks/>
          </p:cNvPicPr>
          <p:nvPr/>
        </p:nvPicPr>
        <p:blipFill rotWithShape="1">
          <a:blip r:embed="rId6"/>
          <a:srcRect l="1616" r="507"/>
          <a:stretch/>
        </p:blipFill>
        <p:spPr>
          <a:xfrm>
            <a:off x="3487425" y="3486465"/>
            <a:ext cx="2769939" cy="2700000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913011" y="3538224"/>
            <a:ext cx="2244018" cy="2700000"/>
          </a:xfrm>
          <a:prstGeom prst="roundRect">
            <a:avLst/>
          </a:prstGeom>
          <a:solidFill>
            <a:srgbClr val="F4E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10" descr="http://cf067b.medialib.glogster.com/shivamp7c1/media/02/02ae98cedf6d81ec91acde6f7270209ed4469cd0/grass-decor-png-clip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63" y="5738439"/>
            <a:ext cx="3860605" cy="9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cf067b.medialib.glogster.com/shivamp7c1/media/02/02ae98cedf6d81ec91acde6f7270209ed4469cd0/grass-decor-png-clip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084" y="5723876"/>
            <a:ext cx="3860605" cy="9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/>
          <a:srcRect l="30390" t="18697" r="31274" b="33922"/>
          <a:stretch/>
        </p:blipFill>
        <p:spPr>
          <a:xfrm>
            <a:off x="1518249" y="3347049"/>
            <a:ext cx="1535502" cy="2518913"/>
          </a:xfrm>
          <a:prstGeom prst="rect">
            <a:avLst/>
          </a:prstGeom>
        </p:spPr>
      </p:pic>
      <p:pic>
        <p:nvPicPr>
          <p:cNvPr id="4" name="El canto del pingüi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076" y="55378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4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106" y="-35052"/>
            <a:ext cx="7030212" cy="921410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01" b="16690" l="74182" r="93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05" t="1693" r="6163" b="83104"/>
          <a:stretch/>
        </p:blipFill>
        <p:spPr>
          <a:xfrm>
            <a:off x="2517403" y="6997243"/>
            <a:ext cx="1774230" cy="1668621"/>
          </a:xfrm>
          <a:prstGeom prst="rect">
            <a:avLst/>
          </a:prstGeom>
          <a:effectLst>
            <a:outerShdw blurRad="50800" dist="38100" dir="5400000" sx="108000" sy="108000" algn="t" rotWithShape="0">
              <a:prstClr val="black">
                <a:alpha val="54000"/>
              </a:prst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65" y="1626334"/>
            <a:ext cx="6765838" cy="5040000"/>
          </a:xfrm>
          <a:prstGeom prst="rect">
            <a:avLst/>
          </a:prstGeom>
        </p:spPr>
      </p:pic>
      <p:pic>
        <p:nvPicPr>
          <p:cNvPr id="3" name="Imagen 2"/>
          <p:cNvPicPr>
            <a:picLocks/>
          </p:cNvPicPr>
          <p:nvPr/>
        </p:nvPicPr>
        <p:blipFill rotWithShape="1">
          <a:blip r:embed="rId8"/>
          <a:srcRect l="1616" r="507"/>
          <a:stretch/>
        </p:blipFill>
        <p:spPr>
          <a:xfrm>
            <a:off x="3487425" y="3486465"/>
            <a:ext cx="2769939" cy="2700000"/>
          </a:xfrm>
          <a:prstGeom prst="rect">
            <a:avLst/>
          </a:prstGeom>
        </p:spPr>
      </p:pic>
      <p:pic>
        <p:nvPicPr>
          <p:cNvPr id="4" name="Picture 10" descr="http://cf067b.medialib.glogster.com/shivamp7c1/media/02/02ae98cedf6d81ec91acde6f7270209ed4469cd0/grass-decor-png-clipar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63" y="5738439"/>
            <a:ext cx="3860605" cy="9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cf067b.medialib.glogster.com/shivamp7c1/media/02/02ae98cedf6d81ec91acde6f7270209ed4469cd0/grass-decor-png-clipar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084" y="5723876"/>
            <a:ext cx="3860605" cy="9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foca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5259" y="6997243"/>
            <a:ext cx="1677612" cy="1649249"/>
          </a:xfrm>
          <a:prstGeom prst="rect">
            <a:avLst/>
          </a:prstGeom>
          <a:effectLst>
            <a:outerShdw blurRad="63500" dist="50800" dir="4200000" sx="105000" sy="105000" algn="tl" rotWithShape="0">
              <a:prstClr val="black">
                <a:alpha val="62000"/>
              </a:prst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813" y="6923612"/>
            <a:ext cx="1837575" cy="1669882"/>
          </a:xfrm>
          <a:prstGeom prst="rect">
            <a:avLst/>
          </a:prstGeom>
          <a:effectLst>
            <a:outerShdw blurRad="63500" dist="50800" dir="4200000" sx="105000" sy="105000" algn="tl" rotWithShape="0">
              <a:prstClr val="black">
                <a:alpha val="62000"/>
              </a:prstClr>
            </a:outerShdw>
          </a:effectLst>
        </p:spPr>
      </p:pic>
      <p:pic>
        <p:nvPicPr>
          <p:cNvPr id="2050" name="Picture 2" descr="http://www.homines.com/proyecto/princesas/cruz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235" y="7147457"/>
            <a:ext cx="1744915" cy="14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homines.com/proyecto/princesas/cruz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997" y="7134177"/>
            <a:ext cx="1744915" cy="14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15439" y="3873495"/>
            <a:ext cx="2545243" cy="2312970"/>
          </a:xfrm>
          <a:prstGeom prst="rect">
            <a:avLst/>
          </a:prstGeom>
          <a:effectLst>
            <a:outerShdw blurRad="63500" dist="50800" dir="4200000" sx="105000" sy="105000" algn="tl" rotWithShape="0">
              <a:prstClr val="black">
                <a:alpha val="6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557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106" y="-35052"/>
            <a:ext cx="7030212" cy="921410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5" y="1626334"/>
            <a:ext cx="6765838" cy="5040000"/>
          </a:xfrm>
          <a:prstGeom prst="rect">
            <a:avLst/>
          </a:prstGeom>
        </p:spPr>
      </p:pic>
      <p:pic>
        <p:nvPicPr>
          <p:cNvPr id="7" name="Imagen 6"/>
          <p:cNvPicPr>
            <a:picLocks/>
          </p:cNvPicPr>
          <p:nvPr/>
        </p:nvPicPr>
        <p:blipFill rotWithShape="1">
          <a:blip r:embed="rId6"/>
          <a:srcRect l="1616" r="507"/>
          <a:stretch/>
        </p:blipFill>
        <p:spPr>
          <a:xfrm>
            <a:off x="3487425" y="3486465"/>
            <a:ext cx="2769939" cy="2700000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913011" y="3538224"/>
            <a:ext cx="2244018" cy="2700000"/>
          </a:xfrm>
          <a:prstGeom prst="roundRect">
            <a:avLst/>
          </a:prstGeom>
          <a:solidFill>
            <a:srgbClr val="F4E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10" descr="http://cf067b.medialib.glogster.com/shivamp7c1/media/02/02ae98cedf6d81ec91acde6f7270209ed4469cd0/grass-decor-png-clip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63" y="5738439"/>
            <a:ext cx="3860605" cy="9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cf067b.medialib.glogster.com/shivamp7c1/media/02/02ae98cedf6d81ec91acde6f7270209ed4469cd0/grass-decor-png-clip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084" y="5723876"/>
            <a:ext cx="3860605" cy="9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/>
          <a:srcRect l="30390" t="18697" r="31274" b="33922"/>
          <a:stretch/>
        </p:blipFill>
        <p:spPr>
          <a:xfrm>
            <a:off x="1518249" y="3347049"/>
            <a:ext cx="1535502" cy="2518913"/>
          </a:xfrm>
          <a:prstGeom prst="rect">
            <a:avLst/>
          </a:prstGeom>
        </p:spPr>
      </p:pic>
      <p:pic>
        <p:nvPicPr>
          <p:cNvPr id="3" name="Sonido de Caballo - Relincho - Sonidos de Animales para niñ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2729" y="5404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6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9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106" y="-35052"/>
            <a:ext cx="7030212" cy="921410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26" y="1590035"/>
            <a:ext cx="6765838" cy="5040000"/>
          </a:xfrm>
          <a:prstGeom prst="rect">
            <a:avLst/>
          </a:prstGeom>
        </p:spPr>
      </p:pic>
      <p:pic>
        <p:nvPicPr>
          <p:cNvPr id="3" name="Imagen 2"/>
          <p:cNvPicPr>
            <a:picLocks/>
          </p:cNvPicPr>
          <p:nvPr/>
        </p:nvPicPr>
        <p:blipFill rotWithShape="1">
          <a:blip r:embed="rId6"/>
          <a:srcRect l="1616" r="507"/>
          <a:stretch/>
        </p:blipFill>
        <p:spPr>
          <a:xfrm>
            <a:off x="3487425" y="3486465"/>
            <a:ext cx="2769939" cy="2700000"/>
          </a:xfrm>
          <a:prstGeom prst="rect">
            <a:avLst/>
          </a:prstGeom>
        </p:spPr>
      </p:pic>
      <p:pic>
        <p:nvPicPr>
          <p:cNvPr id="4" name="Picture 10" descr="http://cf067b.medialib.glogster.com/shivamp7c1/media/02/02ae98cedf6d81ec91acde6f7270209ed4469cd0/grass-decor-png-clip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63" y="5738439"/>
            <a:ext cx="3860605" cy="9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cf067b.medialib.glogster.com/shivamp7c1/media/02/02ae98cedf6d81ec91acde6f7270209ed4469cd0/grass-decor-png-clip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084" y="5723876"/>
            <a:ext cx="3860605" cy="9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71" b="71576" l="53155" r="73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50000" r="25786" b="27561"/>
          <a:stretch/>
        </p:blipFill>
        <p:spPr>
          <a:xfrm>
            <a:off x="690113" y="6979761"/>
            <a:ext cx="1455318" cy="1968959"/>
          </a:xfrm>
          <a:prstGeom prst="rect">
            <a:avLst/>
          </a:prstGeom>
          <a:effectLst>
            <a:outerShdw blurRad="50800" dist="38100" dir="5400000" sx="105000" sy="105000" algn="t" rotWithShape="0">
              <a:prstClr val="black">
                <a:alpha val="39000"/>
              </a:prst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602" b="92640" l="5380" r="358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8" t="78113" r="63600" b="7359"/>
          <a:stretch/>
        </p:blipFill>
        <p:spPr>
          <a:xfrm>
            <a:off x="4446358" y="7082157"/>
            <a:ext cx="2348753" cy="1674573"/>
          </a:xfrm>
          <a:prstGeom prst="rect">
            <a:avLst/>
          </a:prstGeom>
          <a:effectLst>
            <a:outerShdw blurRad="50800" dist="38100" dir="5400000" sx="108000" sy="108000" algn="t" rotWithShape="0">
              <a:prstClr val="black">
                <a:alpha val="54000"/>
              </a:prst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7212" y="6881478"/>
            <a:ext cx="1677364" cy="1871777"/>
          </a:xfrm>
          <a:prstGeom prst="rect">
            <a:avLst/>
          </a:prstGeom>
          <a:effectLst>
            <a:outerShdw blurRad="63500" dist="50800" dir="4200000" sx="105000" sy="105000" algn="tl" rotWithShape="0">
              <a:prstClr val="black">
                <a:alpha val="62000"/>
              </a:prstClr>
            </a:outerShdw>
          </a:effectLst>
        </p:spPr>
      </p:pic>
      <p:pic>
        <p:nvPicPr>
          <p:cNvPr id="2050" name="Picture 2" descr="http://www.homines.com/proyecto/princesas/cruz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6" y="7192396"/>
            <a:ext cx="1744915" cy="14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homines.com/proyecto/princesas/cruz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997" y="7185936"/>
            <a:ext cx="1744915" cy="14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5602" b="92640" l="5380" r="358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8" t="78113" r="63600" b="7359"/>
          <a:stretch/>
        </p:blipFill>
        <p:spPr>
          <a:xfrm>
            <a:off x="-854554" y="9978348"/>
            <a:ext cx="1719548" cy="1225973"/>
          </a:xfrm>
          <a:prstGeom prst="rect">
            <a:avLst/>
          </a:prstGeom>
          <a:effectLst>
            <a:outerShdw blurRad="50800" dist="38100" dir="5400000" sx="108000" sy="108000" algn="t" rotWithShape="0">
              <a:prstClr val="black">
                <a:alpha val="54000"/>
              </a:prstClr>
            </a:outerShdw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8953" y="3570466"/>
            <a:ext cx="2436358" cy="2718741"/>
          </a:xfrm>
          <a:prstGeom prst="rect">
            <a:avLst/>
          </a:prstGeom>
          <a:effectLst>
            <a:outerShdw blurRad="63500" dist="50800" dir="4200000" sx="105000" sy="105000" algn="tl" rotWithShape="0">
              <a:prstClr val="black">
                <a:alpha val="6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63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1254</TotalTime>
  <Words>114</Words>
  <Application>Microsoft Office PowerPoint</Application>
  <PresentationFormat>Presentación en pantalla (4:3)</PresentationFormat>
  <Paragraphs>12</Paragraphs>
  <Slides>11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Arenas</dc:creator>
  <cp:lastModifiedBy>Catalina Hernandez</cp:lastModifiedBy>
  <cp:revision>61</cp:revision>
  <dcterms:created xsi:type="dcterms:W3CDTF">2015-03-19T00:40:34Z</dcterms:created>
  <dcterms:modified xsi:type="dcterms:W3CDTF">2015-06-14T20:29:48Z</dcterms:modified>
</cp:coreProperties>
</file>