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</p:sldIdLst>
  <p:sldSz cx="6858000" cy="9144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572"/>
    <a:srgbClr val="FEB811"/>
    <a:srgbClr val="D2232B"/>
    <a:srgbClr val="00ADEE"/>
    <a:srgbClr val="FC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-1291" y="15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34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2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2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7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44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5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3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2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5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2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1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56736" y="3133166"/>
            <a:ext cx="4744528" cy="452431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Instrucción: </a:t>
            </a:r>
          </a:p>
          <a:p>
            <a:r>
              <a:rPr lang="es-MX" dirty="0" smtClean="0"/>
              <a:t>Esta actividad consiste en identificar la sílaba medial de algunos alimentos y animales.</a:t>
            </a:r>
          </a:p>
          <a:p>
            <a:endParaRPr lang="es-MX" dirty="0"/>
          </a:p>
          <a:p>
            <a:r>
              <a:rPr lang="es-MX" dirty="0" smtClean="0"/>
              <a:t>1. Elijan un alimento e identifiquen la sílaba medial (sin hacer </a:t>
            </a:r>
            <a:r>
              <a:rPr lang="es-MX" dirty="0" err="1" smtClean="0"/>
              <a:t>click</a:t>
            </a:r>
            <a:r>
              <a:rPr lang="es-MX" dirty="0" smtClean="0"/>
              <a:t>).</a:t>
            </a:r>
          </a:p>
          <a:p>
            <a:r>
              <a:rPr lang="es-MX" dirty="0" smtClean="0"/>
              <a:t>2. Encuentren el animal que tiene la misma sílaba medial. </a:t>
            </a:r>
          </a:p>
          <a:p>
            <a:r>
              <a:rPr lang="es-MX" dirty="0" smtClean="0"/>
              <a:t>3. Haz </a:t>
            </a:r>
            <a:r>
              <a:rPr lang="es-MX" dirty="0" err="1" smtClean="0"/>
              <a:t>click</a:t>
            </a:r>
            <a:r>
              <a:rPr lang="es-MX" dirty="0" smtClean="0"/>
              <a:t> en el alimento seleccionado para comprobar si han elegido correctamente.</a:t>
            </a:r>
          </a:p>
          <a:p>
            <a:r>
              <a:rPr lang="es-MX" dirty="0" smtClean="0"/>
              <a:t>4. Pasa al siguiente alimento.</a:t>
            </a:r>
          </a:p>
          <a:p>
            <a:endParaRPr lang="es-MX" dirty="0"/>
          </a:p>
          <a:p>
            <a:pPr algn="just"/>
            <a:r>
              <a:rPr lang="es-MX" sz="1600" b="1" dirty="0" smtClean="0"/>
              <a:t>Estímulos: </a:t>
            </a:r>
            <a:r>
              <a:rPr lang="es-ES" sz="1600" dirty="0" smtClean="0"/>
              <a:t>Ardilla</a:t>
            </a:r>
            <a:r>
              <a:rPr lang="es-ES" sz="1600" dirty="0"/>
              <a:t>, camello, gorila, ballena, camarón, calamar, almeja, sandía, tomate, helado, harina, galletas.</a:t>
            </a:r>
            <a:endParaRPr lang="es-MX" sz="1600" dirty="0" smtClean="0"/>
          </a:p>
          <a:p>
            <a:pPr algn="just"/>
            <a:r>
              <a:rPr lang="es-MX" dirty="0" smtClean="0"/>
              <a:t>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15416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48" y="7037408"/>
            <a:ext cx="1345451" cy="2433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6" y="237298"/>
            <a:ext cx="5801264" cy="1728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3" y="1526771"/>
            <a:ext cx="6891807" cy="20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6675"/>
            <a:ext cx="6858594" cy="91996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2" y="5799638"/>
            <a:ext cx="1096561" cy="756707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91" y="5720947"/>
            <a:ext cx="1744410" cy="1516070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4" y="6715529"/>
            <a:ext cx="1152319" cy="1051425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5720947"/>
            <a:ext cx="1269144" cy="1757685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9" y="7152690"/>
            <a:ext cx="1911681" cy="1664348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51" y="7939551"/>
            <a:ext cx="1741755" cy="687675"/>
          </a:xfrm>
          <a:prstGeom prst="rect">
            <a:avLst/>
          </a:prstGeom>
          <a:effectLst>
            <a:outerShdw blurRad="50800" dist="177800" dir="5400000" algn="t" rotWithShape="0">
              <a:srgbClr val="D7B572"/>
            </a:outerShdw>
          </a:effec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88" y="3522951"/>
            <a:ext cx="1068469" cy="1479763"/>
          </a:xfrm>
          <a:prstGeom prst="rect">
            <a:avLst/>
          </a:prstGeom>
          <a:effectLst/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2" y="1597986"/>
            <a:ext cx="1096561" cy="756707"/>
          </a:xfrm>
          <a:prstGeom prst="rect">
            <a:avLst/>
          </a:prstGeom>
          <a:effectLst/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6" y="3068933"/>
            <a:ext cx="1741755" cy="687675"/>
          </a:xfrm>
          <a:prstGeom prst="rect">
            <a:avLst/>
          </a:prstGeom>
          <a:effectLst/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1443253"/>
            <a:ext cx="1224611" cy="1066171"/>
          </a:xfrm>
          <a:prstGeom prst="rect">
            <a:avLst/>
          </a:prstGeom>
          <a:effectLst/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1" y="1302619"/>
            <a:ext cx="847085" cy="736203"/>
          </a:xfrm>
          <a:prstGeom prst="rect">
            <a:avLst/>
          </a:prstGeom>
          <a:effectLst/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06" y="3478686"/>
            <a:ext cx="1152319" cy="10514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46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primeproud/primeproud1201/primeproud120100055/11804427-Wood-board-and-paper-sheet-with-black-paper-clip--Stock-Vector-board-notice-bulle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289">
            <a:off x="-1247358" y="-205138"/>
            <a:ext cx="9126232" cy="91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627537">
            <a:off x="1035169" y="2363637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Actividad Complementaria </a:t>
            </a:r>
            <a:endParaRPr lang="es-CL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20627537">
            <a:off x="1434965" y="2851432"/>
            <a:ext cx="345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</a:rPr>
              <a:t>¿Qué animales comieron </a:t>
            </a:r>
            <a:r>
              <a:rPr lang="es-MX">
                <a:latin typeface="Calibri" panose="020F0502020204030204" pitchFamily="34" charset="0"/>
              </a:rPr>
              <a:t>alimentos </a:t>
            </a:r>
            <a:r>
              <a:rPr lang="es-MX" smtClean="0">
                <a:latin typeface="Calibri" panose="020F0502020204030204" pitchFamily="34" charset="0"/>
              </a:rPr>
              <a:t>saludables? </a:t>
            </a:r>
            <a:r>
              <a:rPr lang="es-MX" dirty="0">
                <a:latin typeface="Calibri" panose="020F0502020204030204" pitchFamily="34" charset="0"/>
              </a:rPr>
              <a:t>Nombra otros alimentos saludables.</a:t>
            </a:r>
            <a:endParaRPr lang="es-CL" dirty="0">
              <a:latin typeface="Calibri" panose="020F0502020204030204" pitchFamily="34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107</Words>
  <Application>Microsoft Office PowerPoint</Application>
  <PresentationFormat>Presentación en pantalla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Arenas</dc:creator>
  <cp:lastModifiedBy>Catalina Hernandez</cp:lastModifiedBy>
  <cp:revision>35</cp:revision>
  <dcterms:created xsi:type="dcterms:W3CDTF">2015-03-19T00:40:34Z</dcterms:created>
  <dcterms:modified xsi:type="dcterms:W3CDTF">2015-06-14T20:34:15Z</dcterms:modified>
</cp:coreProperties>
</file>