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2" r:id="rId3"/>
    <p:sldId id="263" r:id="rId4"/>
    <p:sldId id="280" r:id="rId5"/>
    <p:sldId id="266" r:id="rId6"/>
    <p:sldId id="267" r:id="rId7"/>
    <p:sldId id="283" r:id="rId8"/>
    <p:sldId id="268" r:id="rId9"/>
    <p:sldId id="269" r:id="rId10"/>
    <p:sldId id="284" r:id="rId11"/>
    <p:sldId id="270" r:id="rId12"/>
    <p:sldId id="271" r:id="rId13"/>
    <p:sldId id="285" r:id="rId14"/>
    <p:sldId id="274" r:id="rId15"/>
    <p:sldId id="275" r:id="rId16"/>
    <p:sldId id="286" r:id="rId17"/>
    <p:sldId id="277" r:id="rId18"/>
    <p:sldId id="278" r:id="rId19"/>
    <p:sldId id="287" r:id="rId20"/>
    <p:sldId id="264" r:id="rId21"/>
    <p:sldId id="265" r:id="rId22"/>
    <p:sldId id="288" r:id="rId23"/>
  </p:sldIdLst>
  <p:sldSz cx="11520488" cy="8640763"/>
  <p:notesSz cx="6858000" cy="9144000"/>
  <p:defaultTextStyle>
    <a:defPPr>
      <a:defRPr lang="es-CL"/>
    </a:defPPr>
    <a:lvl1pPr marL="0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1pPr>
    <a:lvl2pPr marL="576026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2pPr>
    <a:lvl3pPr marL="1152053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3pPr>
    <a:lvl4pPr marL="1728079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4pPr>
    <a:lvl5pPr marL="2304105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5pPr>
    <a:lvl6pPr marL="2880131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6pPr>
    <a:lvl7pPr marL="3456158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7pPr>
    <a:lvl8pPr marL="4032184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8pPr>
    <a:lvl9pPr marL="4608210" algn="l" defTabSz="1152053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811"/>
    <a:srgbClr val="D2232B"/>
    <a:srgbClr val="00ADEE"/>
    <a:srgbClr val="FCF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6" y="84"/>
      </p:cViewPr>
      <p:guideLst>
        <p:guide orient="horz" pos="2722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1414125"/>
            <a:ext cx="9792415" cy="3008266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4538401"/>
            <a:ext cx="8640366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44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919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460041"/>
            <a:ext cx="2484105" cy="732264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460041"/>
            <a:ext cx="7308310" cy="732264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4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05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2154193"/>
            <a:ext cx="9936421" cy="359431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5782513"/>
            <a:ext cx="9936421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08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2300203"/>
            <a:ext cx="4896207" cy="54824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2300203"/>
            <a:ext cx="4896207" cy="54824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86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460043"/>
            <a:ext cx="9936421" cy="16701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2118188"/>
            <a:ext cx="487370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3156278"/>
            <a:ext cx="4873706" cy="46424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2118188"/>
            <a:ext cx="4897708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3156278"/>
            <a:ext cx="4897708" cy="46424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5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4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531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576051"/>
            <a:ext cx="371565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1244112"/>
            <a:ext cx="5832247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2592229"/>
            <a:ext cx="371565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767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576051"/>
            <a:ext cx="371565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1244112"/>
            <a:ext cx="5832247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2592229"/>
            <a:ext cx="371565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460043"/>
            <a:ext cx="9936421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2300203"/>
            <a:ext cx="9936421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8008709"/>
            <a:ext cx="259211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8008709"/>
            <a:ext cx="3888165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8008709"/>
            <a:ext cx="259211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86841" y="2661556"/>
            <a:ext cx="7365274" cy="5016758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Instrucción:</a:t>
            </a:r>
          </a:p>
          <a:p>
            <a:endParaRPr lang="es-ES" sz="2400" dirty="0"/>
          </a:p>
          <a:p>
            <a:r>
              <a:rPr lang="es-CL" sz="2400" dirty="0"/>
              <a:t>Esta actividad consiste en descubrir la palabra que se forma si agregamos una sílaba a una palabra</a:t>
            </a:r>
            <a:r>
              <a:rPr lang="es-CL" sz="2400" dirty="0" smtClean="0"/>
              <a:t>.</a:t>
            </a:r>
          </a:p>
          <a:p>
            <a:endParaRPr lang="es-ES" sz="2400" dirty="0"/>
          </a:p>
          <a:p>
            <a:r>
              <a:rPr lang="es-CL" sz="2400" dirty="0" smtClean="0"/>
              <a:t>1. Haz </a:t>
            </a:r>
            <a:r>
              <a:rPr lang="es-CL" sz="2400" dirty="0" err="1"/>
              <a:t>click</a:t>
            </a:r>
            <a:r>
              <a:rPr lang="es-CL" sz="2400" dirty="0"/>
              <a:t> sobre el parlante y escucharás la </a:t>
            </a:r>
            <a:r>
              <a:rPr lang="es-CL" sz="2400" dirty="0" smtClean="0"/>
              <a:t>instrucción.</a:t>
            </a:r>
            <a:endParaRPr lang="es-ES" sz="2400" dirty="0"/>
          </a:p>
          <a:p>
            <a:r>
              <a:rPr lang="es-CL" sz="2400" dirty="0" smtClean="0"/>
              <a:t>2. Estimula </a:t>
            </a:r>
            <a:r>
              <a:rPr lang="es-CL" sz="2400" dirty="0"/>
              <a:t>a los niños a que  descubran la palabra que se </a:t>
            </a:r>
            <a:r>
              <a:rPr lang="es-CL" sz="2400" dirty="0" smtClean="0"/>
              <a:t>forma.</a:t>
            </a:r>
            <a:endParaRPr lang="es-ES" sz="2400" dirty="0"/>
          </a:p>
          <a:p>
            <a:r>
              <a:rPr lang="es-CL" sz="2400" dirty="0" smtClean="0"/>
              <a:t>3. Haz </a:t>
            </a:r>
            <a:r>
              <a:rPr lang="es-CL" sz="2400" dirty="0" err="1"/>
              <a:t>click</a:t>
            </a:r>
            <a:r>
              <a:rPr lang="es-CL" sz="2400" dirty="0"/>
              <a:t> nuevamente en la imagen para confirmar que lo </a:t>
            </a:r>
            <a:r>
              <a:rPr lang="es-CL" sz="2400" dirty="0" smtClean="0"/>
              <a:t>han realizado correctamente.</a:t>
            </a:r>
            <a:endParaRPr lang="es-ES" sz="2400" dirty="0"/>
          </a:p>
          <a:p>
            <a:r>
              <a:rPr lang="es-CL" sz="2400" dirty="0" smtClean="0"/>
              <a:t>4. Pasa </a:t>
            </a:r>
            <a:r>
              <a:rPr lang="es-CL" sz="2400" dirty="0"/>
              <a:t>a la siguiente </a:t>
            </a:r>
            <a:r>
              <a:rPr lang="es-CL" sz="2400" dirty="0" smtClean="0"/>
              <a:t>diapositiva.</a:t>
            </a:r>
          </a:p>
          <a:p>
            <a:endParaRPr lang="es-CL" sz="2400" dirty="0"/>
          </a:p>
          <a:p>
            <a:pPr algn="just"/>
            <a:r>
              <a:rPr lang="es-CL" sz="1600" b="1" dirty="0" smtClean="0"/>
              <a:t>Estímulos: </a:t>
            </a:r>
            <a:r>
              <a:rPr lang="es-CL" sz="1600" dirty="0" smtClean="0"/>
              <a:t>Bata, batalla, come, comezón, palo, palote, te, techo, vela, velador, masa, masaje, carro, carroza.</a:t>
            </a:r>
            <a:endParaRPr lang="es-ES" sz="1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-3554041"/>
            <a:ext cx="36471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3607" tIns="76803" rIns="153607" bIns="76803" numCol="1" anchor="ctr" anchorCtr="0" compatLnSpc="1">
            <a:prstTxWarp prst="textNoShape">
              <a:avLst/>
            </a:prstTxWarp>
            <a:spAutoFit/>
          </a:bodyPr>
          <a:lstStyle/>
          <a:p>
            <a:pPr defTabSz="15360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512" dirty="0">
                <a:latin typeface="Arial" panose="020B0604020202020204" pitchFamily="34" charset="0"/>
              </a:rPr>
              <a:t>.</a:t>
            </a:r>
            <a:endParaRPr lang="es-CL" altLang="es-CL" sz="3024" dirty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356" y="3314700"/>
            <a:ext cx="2894132" cy="5234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9" y="188280"/>
            <a:ext cx="1152243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dinversion.com/wp-content/uploads/2013/01/eda80__RISAS+252820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0" y="895523"/>
            <a:ext cx="7486197" cy="6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0" y="1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3" y="1732496"/>
            <a:ext cx="3848100" cy="37242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4192362"/>
            <a:ext cx="11520488" cy="28214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75129" y="2894887"/>
            <a:ext cx="4527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CHO</a:t>
            </a:r>
            <a:endParaRPr lang="es-CL" sz="13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263" y="169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904471"/>
            <a:ext cx="11520488" cy="2821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1782" y="745532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CHO</a:t>
            </a:r>
            <a:endParaRPr lang="es-CL" sz="9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8" y="3407638"/>
            <a:ext cx="6139542" cy="45702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55" y="0"/>
            <a:ext cx="2618206" cy="2533957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027" y="147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dinversion.com/wp-content/uploads/2013/01/eda80__RISAS+252820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0" y="895523"/>
            <a:ext cx="7486197" cy="6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0" y="1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3" y="1526850"/>
            <a:ext cx="3600598" cy="401316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4192362"/>
            <a:ext cx="11520488" cy="28214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75129" y="2894887"/>
            <a:ext cx="4527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DOR</a:t>
            </a:r>
            <a:endParaRPr lang="es-CL" sz="13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512" y="26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904471"/>
            <a:ext cx="11520488" cy="2821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1782" y="745532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DOR</a:t>
            </a:r>
            <a:endParaRPr lang="es-CL" sz="9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09" y="3438428"/>
            <a:ext cx="4278862" cy="45262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27" y="175174"/>
            <a:ext cx="2086530" cy="232561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1150" y="135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dinversion.com/wp-content/uploads/2013/01/eda80__RISAS+252820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0" y="895523"/>
            <a:ext cx="7486197" cy="6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0" y="1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" y="3120144"/>
            <a:ext cx="4886325" cy="23907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4192362"/>
            <a:ext cx="11520488" cy="28214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75129" y="2894887"/>
            <a:ext cx="4527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JE</a:t>
            </a:r>
            <a:endParaRPr lang="es-CL" sz="13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512" y="161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904471"/>
            <a:ext cx="11520488" cy="2821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1782" y="745532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JE</a:t>
            </a:r>
            <a:endParaRPr lang="es-CL" sz="9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4128" r="-783" b="43044"/>
          <a:stretch/>
        </p:blipFill>
        <p:spPr>
          <a:xfrm>
            <a:off x="3045278" y="3230083"/>
            <a:ext cx="5331278" cy="50734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8" y="745532"/>
            <a:ext cx="3130849" cy="1531858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008" y="294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dinversion.com/wp-content/uploads/2013/01/eda80__RISAS+252820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0" y="895523"/>
            <a:ext cx="7486197" cy="6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0" y="1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8" y="2591841"/>
            <a:ext cx="3974462" cy="291632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4192362"/>
            <a:ext cx="11520488" cy="28214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83424" y="2894887"/>
            <a:ext cx="41954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LLA</a:t>
            </a:r>
            <a:endParaRPr lang="es-CL" sz="13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162" y="144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8" y="2681995"/>
            <a:ext cx="3381375" cy="32004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4192362"/>
            <a:ext cx="11520488" cy="28214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83424" y="2894887"/>
            <a:ext cx="3491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ZA</a:t>
            </a:r>
            <a:endParaRPr lang="es-CL" sz="13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488" y="291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7" y="378728"/>
            <a:ext cx="2433512" cy="23032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05" y="3725913"/>
            <a:ext cx="5873277" cy="43610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1782" y="745532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ZA</a:t>
            </a:r>
            <a:endParaRPr lang="es-CL" sz="9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904471"/>
            <a:ext cx="11520488" cy="2821442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116" y="135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dinversion.com/wp-content/uploads/2013/01/eda80__RISAS+252820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0" y="895523"/>
            <a:ext cx="7486197" cy="6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0" y="1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904471"/>
            <a:ext cx="11520488" cy="2821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1782" y="745532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LLA</a:t>
            </a:r>
            <a:endParaRPr lang="es-CL" sz="9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59" y="393538"/>
            <a:ext cx="2618891" cy="19216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552" y="3218304"/>
            <a:ext cx="7533448" cy="4870257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4193" y="88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dinversion.com/wp-content/uploads/2013/01/eda80__RISAS+252820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0" y="895523"/>
            <a:ext cx="7486197" cy="6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0" y="1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5" y="1233665"/>
            <a:ext cx="4015110" cy="45626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4192362"/>
            <a:ext cx="11520488" cy="28214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75129" y="2894887"/>
            <a:ext cx="4527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ZÓN</a:t>
            </a:r>
            <a:endParaRPr lang="es-CL" sz="13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12" y="2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904471"/>
            <a:ext cx="11520488" cy="2821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1782" y="745532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ZÓN</a:t>
            </a:r>
            <a:endParaRPr lang="es-CL" sz="9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46" y="3456562"/>
            <a:ext cx="4726781" cy="53276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68" y="179614"/>
            <a:ext cx="2110615" cy="2398426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027" y="135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dinversion.com/wp-content/uploads/2013/01/eda80__RISAS+2528202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0" y="895523"/>
            <a:ext cx="7486197" cy="62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150" y="144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0" y="2974291"/>
            <a:ext cx="4391025" cy="18573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4192362"/>
            <a:ext cx="11520488" cy="28214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75129" y="2894887"/>
            <a:ext cx="45277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TE</a:t>
            </a:r>
            <a:endParaRPr lang="es-CL" sz="13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270" y="194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904471"/>
            <a:ext cx="11520488" cy="28214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01782" y="745532"/>
            <a:ext cx="349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TE</a:t>
            </a:r>
            <a:endParaRPr lang="es-CL" sz="9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2" y="3529970"/>
            <a:ext cx="6911978" cy="48629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8" y="1109727"/>
            <a:ext cx="2618230" cy="1107494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027" y="215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116</Words>
  <Application>Microsoft Office PowerPoint</Application>
  <PresentationFormat>Personalizado</PresentationFormat>
  <Paragraphs>25</Paragraphs>
  <Slides>22</Slides>
  <Notes>0</Notes>
  <HiddenSlides>0</HiddenSlides>
  <MMClips>21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Arenas</dc:creator>
  <cp:lastModifiedBy>Claudia Arenas</cp:lastModifiedBy>
  <cp:revision>45</cp:revision>
  <dcterms:created xsi:type="dcterms:W3CDTF">2015-03-19T00:40:34Z</dcterms:created>
  <dcterms:modified xsi:type="dcterms:W3CDTF">2015-06-16T12:23:26Z</dcterms:modified>
</cp:coreProperties>
</file>