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3" r:id="rId3"/>
    <p:sldId id="262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811"/>
    <a:srgbClr val="D2232B"/>
    <a:srgbClr val="00ADEE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220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16-06-2015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9.gif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gif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.gif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.gif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9.gif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569342" y="3168872"/>
            <a:ext cx="5506725" cy="503214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000" b="1" dirty="0" smtClean="0"/>
              <a:t>Instrucción:</a:t>
            </a:r>
          </a:p>
          <a:p>
            <a:pPr algn="just"/>
            <a:endParaRPr lang="es-MX" sz="2000" b="1" dirty="0" smtClean="0"/>
          </a:p>
          <a:p>
            <a:r>
              <a:rPr lang="es-CL" altLang="es-CL" sz="2000" dirty="0" smtClean="0">
                <a:solidFill>
                  <a:schemeClr val="tx1"/>
                </a:solidFill>
              </a:rPr>
              <a:t>Esta </a:t>
            </a:r>
            <a:r>
              <a:rPr lang="es-CL" altLang="es-CL" sz="2000" dirty="0">
                <a:solidFill>
                  <a:schemeClr val="tx1"/>
                </a:solidFill>
              </a:rPr>
              <a:t>actividad consiste en </a:t>
            </a:r>
            <a:r>
              <a:rPr lang="es-CL" altLang="es-CL" sz="2000" dirty="0" smtClean="0">
                <a:solidFill>
                  <a:schemeClr val="tx1"/>
                </a:solidFill>
              </a:rPr>
              <a:t>reconocer si las palabras comienza con el sonido “S” o “L”.</a:t>
            </a:r>
            <a:r>
              <a:rPr lang="es-CL" altLang="es-CL" sz="2000" dirty="0">
                <a:solidFill>
                  <a:schemeClr val="tx1"/>
                </a:solidFill>
              </a:rPr>
              <a:t/>
            </a:r>
            <a:br>
              <a:rPr lang="es-CL" altLang="es-CL" sz="2000" dirty="0">
                <a:solidFill>
                  <a:schemeClr val="tx1"/>
                </a:solidFill>
              </a:rPr>
            </a:br>
            <a:endParaRPr lang="es-CL" altLang="es-CL" sz="9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000" dirty="0" smtClean="0">
                <a:solidFill>
                  <a:schemeClr val="tx1"/>
                </a:solidFill>
              </a:rPr>
              <a:t>1. Reconozcan con qué sonido consonántico comienza la palabra que aparece.</a:t>
            </a:r>
            <a:r>
              <a:rPr lang="es-CL" altLang="es-CL" sz="2000" dirty="0">
                <a:solidFill>
                  <a:schemeClr val="tx1"/>
                </a:solidFill>
              </a:rPr>
              <a:t> </a:t>
            </a:r>
            <a:endParaRPr lang="es-CL" altLang="es-CL" sz="9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000" dirty="0" smtClean="0">
                <a:solidFill>
                  <a:schemeClr val="tx1"/>
                </a:solidFill>
              </a:rPr>
              <a:t>2. Haz </a:t>
            </a:r>
            <a:r>
              <a:rPr lang="es-CL" altLang="es-CL" sz="2000" dirty="0" err="1" smtClean="0">
                <a:solidFill>
                  <a:schemeClr val="tx1"/>
                </a:solidFill>
              </a:rPr>
              <a:t>click</a:t>
            </a:r>
            <a:r>
              <a:rPr lang="es-CL" altLang="es-CL" sz="2000" dirty="0" smtClean="0">
                <a:solidFill>
                  <a:schemeClr val="tx1"/>
                </a:solidFill>
              </a:rPr>
              <a:t> en el lado de la balanza que corresponda</a:t>
            </a:r>
            <a:endParaRPr lang="es-CL" altLang="es-CL" sz="9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000" dirty="0" smtClean="0">
                <a:solidFill>
                  <a:schemeClr val="tx1"/>
                </a:solidFill>
              </a:rPr>
              <a:t>3. Si escogieron mal tendrán otra oportunidad. Si escogieron bien deben hacer </a:t>
            </a:r>
            <a:r>
              <a:rPr lang="es-CL" altLang="es-CL" sz="2000" dirty="0" err="1" smtClean="0">
                <a:solidFill>
                  <a:schemeClr val="tx1"/>
                </a:solidFill>
              </a:rPr>
              <a:t>click</a:t>
            </a:r>
            <a:r>
              <a:rPr lang="es-CL" altLang="es-CL" sz="2000" dirty="0" smtClean="0">
                <a:solidFill>
                  <a:schemeClr val="tx1"/>
                </a:solidFill>
              </a:rPr>
              <a:t> en la imagen de abajo para que aparezca un nuevo dibujo.</a:t>
            </a:r>
            <a:endParaRPr lang="es-CL" altLang="es-CL" sz="9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2000" dirty="0" smtClean="0">
                <a:solidFill>
                  <a:schemeClr val="tx1"/>
                </a:solidFill>
              </a:rPr>
              <a:t>4. Repitan el ejercicio con la nueva imagen.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sz="20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sz="2000" dirty="0"/>
          </a:p>
          <a:p>
            <a:r>
              <a:rPr lang="es-CL" sz="1600" b="1" dirty="0" smtClean="0">
                <a:solidFill>
                  <a:schemeClr val="tx1"/>
                </a:solidFill>
              </a:rPr>
              <a:t>Estímulos: </a:t>
            </a:r>
            <a:r>
              <a:rPr lang="es-CL" sz="1600" dirty="0" smtClean="0">
                <a:solidFill>
                  <a:schemeClr val="tx1"/>
                </a:solidFill>
              </a:rPr>
              <a:t>Luna, sirena, limón, leche, serpiente, salero, lana, saltamontes, lámpara, saco.</a:t>
            </a:r>
            <a:endParaRPr lang="es-CL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s-CL" alt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137" y="6537020"/>
            <a:ext cx="1563863" cy="2828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949" y="-19372"/>
            <a:ext cx="7797460" cy="31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957" y="78687"/>
            <a:ext cx="3298222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35" y="78687"/>
            <a:ext cx="3322608" cy="57917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01" y="5880974"/>
            <a:ext cx="2445358" cy="28095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2" y="2007409"/>
            <a:ext cx="1264161" cy="1452440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625" y="2155704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8" y="2127938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194" y="78687"/>
            <a:ext cx="3298222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17" y="78687"/>
            <a:ext cx="3322608" cy="57917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12" y="5834252"/>
            <a:ext cx="2680454" cy="28043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2304">
            <a:off x="3579936" y="1815843"/>
            <a:ext cx="1242168" cy="1299562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821" y="2201596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95" y="2043629"/>
            <a:ext cx="900818" cy="10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itad l"/>
          <p:cNvPicPr>
            <a:picLocks noChangeAspect="1"/>
          </p:cNvPicPr>
          <p:nvPr/>
        </p:nvPicPr>
        <p:blipFill rotWithShape="1">
          <a:blip r:embed="rId5"/>
          <a:srcRect r="49332" b="30091"/>
          <a:stretch/>
        </p:blipFill>
        <p:spPr>
          <a:xfrm>
            <a:off x="197071" y="78687"/>
            <a:ext cx="3322507" cy="5790690"/>
          </a:xfrm>
          <a:prstGeom prst="rect">
            <a:avLst/>
          </a:prstGeom>
        </p:spPr>
      </p:pic>
      <p:pic>
        <p:nvPicPr>
          <p:cNvPr id="15" name="mitad s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0109" l="49533" r="100000">
                        <a14:foregroundMark x1="77458" y1="8464" x2="50617" y2="7014"/>
                        <a14:foregroundMark x1="76150" y1="10328" x2="93495" y2="26990"/>
                        <a14:foregroundMark x1="58243" y1="28470" x2="76673" y2="9914"/>
                        <a14:foregroundMark x1="56150" y1="61793" x2="51140" y2="49068"/>
                        <a14:foregroundMark x1="51140" y1="66144" x2="61383" y2="62001"/>
                        <a14:foregroundMark x1="52187" y1="58242" x2="49570" y2="977"/>
                        <a14:foregroundMark x1="52710" y1="60521" x2="50093" y2="58242"/>
                        <a14:foregroundMark x1="79551" y1="58242" x2="76935" y2="58242"/>
                      </a14:backgroundRemoval>
                    </a14:imgEffect>
                  </a14:imgLayer>
                </a14:imgProps>
              </a:ext>
            </a:extLst>
          </a:blip>
          <a:srcRect l="49659" b="30091"/>
          <a:stretch/>
        </p:blipFill>
        <p:spPr>
          <a:xfrm>
            <a:off x="3474236" y="75541"/>
            <a:ext cx="3301040" cy="57906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38" y="6005512"/>
            <a:ext cx="3155111" cy="31683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625" y="2155704"/>
            <a:ext cx="1905000" cy="1905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3" y="2357437"/>
            <a:ext cx="2253934" cy="2263404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227">
            <a:off x="584060" y="2970886"/>
            <a:ext cx="1251594" cy="15019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3"/>
          <a:srcRect l="30266" t="81824" r="43771" b="6856"/>
          <a:stretch/>
        </p:blipFill>
        <p:spPr>
          <a:xfrm>
            <a:off x="1224950" y="4813540"/>
            <a:ext cx="862641" cy="6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22" y="74529"/>
            <a:ext cx="3322608" cy="5791702"/>
          </a:xfrm>
          <a:prstGeom prst="rect">
            <a:avLst/>
          </a:prstGeom>
        </p:spPr>
      </p:pic>
      <p:pic>
        <p:nvPicPr>
          <p:cNvPr id="35" name="mitad s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0109" l="49533" r="100000">
                        <a14:foregroundMark x1="77458" y1="8464" x2="50617" y2="7014"/>
                        <a14:foregroundMark x1="76150" y1="10328" x2="93495" y2="26990"/>
                        <a14:foregroundMark x1="58243" y1="28470" x2="76673" y2="9914"/>
                        <a14:foregroundMark x1="56150" y1="61793" x2="51140" y2="49068"/>
                        <a14:foregroundMark x1="51140" y1="66144" x2="61383" y2="62001"/>
                        <a14:foregroundMark x1="52187" y1="58242" x2="49570" y2="977"/>
                        <a14:foregroundMark x1="52710" y1="60521" x2="50093" y2="58242"/>
                        <a14:foregroundMark x1="78505" y1="60728" x2="78505" y2="60728"/>
                      </a14:backgroundRemoval>
                    </a14:imgEffect>
                  </a14:imgLayer>
                </a14:imgProps>
              </a:ext>
            </a:extLst>
          </a:blip>
          <a:srcRect l="49659" b="30091"/>
          <a:stretch/>
        </p:blipFill>
        <p:spPr>
          <a:xfrm>
            <a:off x="3474236" y="75541"/>
            <a:ext cx="3301040" cy="5790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65" y="5866231"/>
            <a:ext cx="1901079" cy="30604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07" y="2738257"/>
            <a:ext cx="1296011" cy="2086365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56" y="2058691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08" y="3011191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460" y="77675"/>
            <a:ext cx="3298222" cy="57917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53" y="5949515"/>
            <a:ext cx="3590925" cy="25146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55" y="77675"/>
            <a:ext cx="3322608" cy="579170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1449">
            <a:off x="1301297" y="1837680"/>
            <a:ext cx="1664957" cy="1165912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0218" y="2162976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6093">
            <a:off x="1465554" y="1704783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6" y="75541"/>
            <a:ext cx="3322608" cy="57917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36" y="5785728"/>
            <a:ext cx="2396135" cy="31004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477" y="78968"/>
            <a:ext cx="3298222" cy="5791702"/>
          </a:xfrm>
          <a:prstGeom prst="rect">
            <a:avLst/>
          </a:prstGeom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90" y="2177411"/>
            <a:ext cx="1216371" cy="1573886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1813" y="2177411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15" y="2219929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281" y="78687"/>
            <a:ext cx="3298222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60" y="78687"/>
            <a:ext cx="3322608" cy="579170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46" y="5843971"/>
            <a:ext cx="2274827" cy="26863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93" y="1986460"/>
            <a:ext cx="1462987" cy="1727672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30" y="2072381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53" y="2273925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054" y="78687"/>
            <a:ext cx="3298222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40" y="78687"/>
            <a:ext cx="3322608" cy="5791702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44" y="2312620"/>
            <a:ext cx="1905000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93" y="5870389"/>
            <a:ext cx="1998945" cy="26003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93" y="2885136"/>
            <a:ext cx="933369" cy="121417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3" y="2942674"/>
            <a:ext cx="1055569" cy="12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21" y="76079"/>
            <a:ext cx="3298222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38" y="76079"/>
            <a:ext cx="3322608" cy="57917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09" y="5867781"/>
            <a:ext cx="2133418" cy="25334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38" y="2501544"/>
            <a:ext cx="1312977" cy="1559160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394" y="2151352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461">
            <a:off x="1910943" y="2590786"/>
            <a:ext cx="1251594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34" y="75541"/>
            <a:ext cx="3322608" cy="57917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16" y="75541"/>
            <a:ext cx="3298222" cy="5791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27" y="5582281"/>
            <a:ext cx="3429000" cy="3248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14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47" y="2403603"/>
            <a:ext cx="1487719" cy="1409201"/>
          </a:xfrm>
          <a:prstGeom prst="rect">
            <a:avLst/>
          </a:prstGeom>
        </p:spPr>
      </p:pic>
      <p:pic>
        <p:nvPicPr>
          <p:cNvPr id="18" name="carit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806" y="2155703"/>
            <a:ext cx="1905000" cy="1905000"/>
          </a:xfrm>
          <a:prstGeom prst="rect">
            <a:avLst/>
          </a:prstGeom>
        </p:spPr>
      </p:pic>
      <p:pic>
        <p:nvPicPr>
          <p:cNvPr id="19" name="estrella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756">
            <a:off x="5343276" y="2517092"/>
            <a:ext cx="923498" cy="15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1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810</TotalTime>
  <Words>22</Words>
  <Application>Microsoft Office PowerPoint</Application>
  <PresentationFormat>Presentación en pantalla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48</cp:revision>
  <dcterms:created xsi:type="dcterms:W3CDTF">2015-03-19T00:40:34Z</dcterms:created>
  <dcterms:modified xsi:type="dcterms:W3CDTF">2015-06-16T12:26:24Z</dcterms:modified>
</cp:coreProperties>
</file>